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205_1FC729EE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543" r:id="rId6"/>
    <p:sldId id="518" r:id="rId7"/>
    <p:sldId id="526" r:id="rId8"/>
    <p:sldId id="520" r:id="rId9"/>
    <p:sldId id="517" r:id="rId10"/>
    <p:sldId id="544" r:id="rId11"/>
    <p:sldId id="545" r:id="rId12"/>
    <p:sldId id="521" r:id="rId13"/>
  </p:sldIdLst>
  <p:sldSz cx="12192000" cy="6858000"/>
  <p:notesSz cx="9601200" cy="7315200"/>
  <p:embeddedFontLst>
    <p:embeddedFont>
      <p:font typeface="Franklin Gothic Book" panose="020B0503020102020204" pitchFamily="34" charset="0"/>
      <p:regular r:id="rId16"/>
      <p: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 userDrawn="1">
          <p15:clr>
            <a:srgbClr val="A4A3A4"/>
          </p15:clr>
        </p15:guide>
        <p15:guide id="2" pos="6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58D3E5-EB7E-DA3B-EC44-DF2F0F0E6AEC}" name="Kristin Battis" initials="KB" userId="S::kbattis@hsri.org::7c35ef31-0ea0-4e8f-9abd-4b9f81768cf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nne Candura" initials="LC" lastIdx="47" clrIdx="0">
    <p:extLst>
      <p:ext uri="{19B8F6BF-5375-455C-9EA6-DF929625EA0E}">
        <p15:presenceInfo xmlns:p15="http://schemas.microsoft.com/office/powerpoint/2012/main" userId="S-1-5-21-1292428093-884357618-1801674531-2145" providerId="AD"/>
      </p:ext>
    </p:extLst>
  </p:cmAuthor>
  <p:cmAuthor id="2" name="Kate Mullins" initials="KM" lastIdx="63" clrIdx="1">
    <p:extLst>
      <p:ext uri="{19B8F6BF-5375-455C-9EA6-DF929625EA0E}">
        <p15:presenceInfo xmlns:p15="http://schemas.microsoft.com/office/powerpoint/2012/main" userId="Kate Mullins" providerId="None"/>
      </p:ext>
    </p:extLst>
  </p:cmAuthor>
  <p:cmAuthor id="3" name="Ioana Crisan" initials="IC" lastIdx="19" clrIdx="2">
    <p:extLst>
      <p:ext uri="{19B8F6BF-5375-455C-9EA6-DF929625EA0E}">
        <p15:presenceInfo xmlns:p15="http://schemas.microsoft.com/office/powerpoint/2012/main" userId="S-1-5-21-1292428093-884357618-1801674531-2141" providerId="AD"/>
      </p:ext>
    </p:extLst>
  </p:cmAuthor>
  <p:cmAuthor id="4" name="Jessica Maloney" initials="JM" lastIdx="51" clrIdx="3">
    <p:extLst>
      <p:ext uri="{19B8F6BF-5375-455C-9EA6-DF929625EA0E}">
        <p15:presenceInfo xmlns:p15="http://schemas.microsoft.com/office/powerpoint/2012/main" userId="Jessica Maloney" providerId="None"/>
      </p:ext>
    </p:extLst>
  </p:cmAuthor>
  <p:cmAuthor id="5" name="Katie Howard" initials="KH" lastIdx="34" clrIdx="4">
    <p:extLst>
      <p:ext uri="{19B8F6BF-5375-455C-9EA6-DF929625EA0E}">
        <p15:presenceInfo xmlns:p15="http://schemas.microsoft.com/office/powerpoint/2012/main" userId="S-1-5-21-1292428093-884357618-1801674531-3643" providerId="AD"/>
      </p:ext>
    </p:extLst>
  </p:cmAuthor>
  <p:cmAuthor id="6" name="Melissa Hillmyer" initials="MH" lastIdx="6" clrIdx="5">
    <p:extLst>
      <p:ext uri="{19B8F6BF-5375-455C-9EA6-DF929625EA0E}">
        <p15:presenceInfo xmlns:p15="http://schemas.microsoft.com/office/powerpoint/2012/main" userId="S::mhillmyer@hsri.org::d97df8b8-ed37-4333-a4e4-c7397a92bfcd" providerId="AD"/>
      </p:ext>
    </p:extLst>
  </p:cmAuthor>
  <p:cmAuthor id="7" name="Melissa Hillmyer" initials="MH [2]" lastIdx="78" clrIdx="6">
    <p:extLst>
      <p:ext uri="{19B8F6BF-5375-455C-9EA6-DF929625EA0E}">
        <p15:presenceInfo xmlns:p15="http://schemas.microsoft.com/office/powerpoint/2012/main" userId="Melissa Hillmyer" providerId="None"/>
      </p:ext>
    </p:extLst>
  </p:cmAuthor>
  <p:cmAuthor id="8" name="Kevin Rogers" initials="KR" lastIdx="2" clrIdx="7">
    <p:extLst>
      <p:ext uri="{19B8F6BF-5375-455C-9EA6-DF929625EA0E}">
        <p15:presenceInfo xmlns:p15="http://schemas.microsoft.com/office/powerpoint/2012/main" userId="Kevin Rogers" providerId="None"/>
      </p:ext>
    </p:extLst>
  </p:cmAuthor>
  <p:cmAuthor id="9" name="Katie Howard" initials="KH [2]" lastIdx="6" clrIdx="8">
    <p:extLst>
      <p:ext uri="{19B8F6BF-5375-455C-9EA6-DF929625EA0E}">
        <p15:presenceInfo xmlns:p15="http://schemas.microsoft.com/office/powerpoint/2012/main" userId="Katie Howard" providerId="None"/>
      </p:ext>
    </p:extLst>
  </p:cmAuthor>
  <p:cmAuthor id="10" name="Kevin Rogers" initials="KR [2]" lastIdx="1" clrIdx="9">
    <p:extLst>
      <p:ext uri="{19B8F6BF-5375-455C-9EA6-DF929625EA0E}">
        <p15:presenceInfo xmlns:p15="http://schemas.microsoft.com/office/powerpoint/2012/main" userId="S::krogers@hsri.org::9a5bfb8b-05e2-442c-a416-3fad12fc2139" providerId="AD"/>
      </p:ext>
    </p:extLst>
  </p:cmAuthor>
  <p:cmAuthor id="11" name="Kate Mullins" initials="KM [2]" lastIdx="13" clrIdx="10">
    <p:extLst>
      <p:ext uri="{19B8F6BF-5375-455C-9EA6-DF929625EA0E}">
        <p15:presenceInfo xmlns:p15="http://schemas.microsoft.com/office/powerpoint/2012/main" userId="S::kmullins@hsri.org::3c925d8b-5587-48e5-a787-1966b9b45682" providerId="AD"/>
      </p:ext>
    </p:extLst>
  </p:cmAuthor>
  <p:cmAuthor id="12" name="Leanne Candura" initials="LC [2]" lastIdx="17" clrIdx="11">
    <p:extLst>
      <p:ext uri="{19B8F6BF-5375-455C-9EA6-DF929625EA0E}">
        <p15:presenceInfo xmlns:p15="http://schemas.microsoft.com/office/powerpoint/2012/main" userId="Leanne Candura" providerId="None"/>
      </p:ext>
    </p:extLst>
  </p:cmAuthor>
  <p:cmAuthor id="13" name="Melissa Hillmyer" initials="MH [3]" lastIdx="13" clrIdx="12">
    <p:extLst>
      <p:ext uri="{19B8F6BF-5375-455C-9EA6-DF929625EA0E}">
        <p15:presenceInfo xmlns:p15="http://schemas.microsoft.com/office/powerpoint/2012/main" userId="S-1-5-21-1292428093-884357618-1801674531-51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4A5"/>
    <a:srgbClr val="2EA386"/>
    <a:srgbClr val="CA61A6"/>
    <a:srgbClr val="333F50"/>
    <a:srgbClr val="F3EBF9"/>
    <a:srgbClr val="FFFFFF"/>
    <a:srgbClr val="88ACFC"/>
    <a:srgbClr val="1B3073"/>
    <a:srgbClr val="015365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05" autoAdjust="0"/>
    <p:restoredTop sz="83079" autoAdjust="0"/>
  </p:normalViewPr>
  <p:slideViewPr>
    <p:cSldViewPr snapToGrid="0">
      <p:cViewPr varScale="1">
        <p:scale>
          <a:sx n="79" d="100"/>
          <a:sy n="79" d="100"/>
        </p:scale>
        <p:origin x="413" y="77"/>
      </p:cViewPr>
      <p:guideLst>
        <p:guide orient="horz" pos="336"/>
        <p:guide pos="6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083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comments/modernComment_205_1FC729E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7DD4512-D4E6-4FF4-9C15-4D8502B7712D}" authorId="{BF58D3E5-EB7E-DA3B-EC44-DF2F0F0E6AEC}" status="resolved" created="2023-03-16T12:46:23.81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33146094" sldId="517"/>
      <ac:spMk id="2" creationId="{00000000-0000-0000-0000-000000000000}"/>
      <ac:txMk cp="0" len="21">
        <ac:context len="22" hash="2144805898"/>
      </ac:txMk>
    </ac:txMkLst>
    <p188:pos x="5483206" y="458301"/>
    <p188:txBody>
      <a:bodyPr/>
      <a:lstStyle/>
      <a:p>
        <a:r>
          <a:rPr lang="en-US"/>
          <a:t>USM needs SAS, Stata, Excel, and Word. Confirm they get SAS/Stata as default.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986435-4648-4DD2-9D8D-F70D9D41BB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160520" cy="367454"/>
          </a:xfrm>
          <a:prstGeom prst="rect">
            <a:avLst/>
          </a:prstGeom>
        </p:spPr>
        <p:txBody>
          <a:bodyPr vert="horz" lIns="96085" tIns="48043" rIns="96085" bIns="4804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05AE3-5DBF-4C77-AF70-5127D711F4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39014" y="0"/>
            <a:ext cx="4160520" cy="367454"/>
          </a:xfrm>
          <a:prstGeom prst="rect">
            <a:avLst/>
          </a:prstGeom>
        </p:spPr>
        <p:txBody>
          <a:bodyPr vert="horz" lIns="96085" tIns="48043" rIns="96085" bIns="48043" rtlCol="0"/>
          <a:lstStyle>
            <a:lvl1pPr algn="r">
              <a:defRPr sz="1300"/>
            </a:lvl1pPr>
          </a:lstStyle>
          <a:p>
            <a:fld id="{76A5A150-FE16-4BD0-892B-C0FDD6048FD5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BBC68-560A-4177-A402-B1F5684D2A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947751"/>
            <a:ext cx="4160520" cy="367453"/>
          </a:xfrm>
          <a:prstGeom prst="rect">
            <a:avLst/>
          </a:prstGeom>
        </p:spPr>
        <p:txBody>
          <a:bodyPr vert="horz" lIns="96085" tIns="48043" rIns="96085" bIns="4804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3CF09-C926-49D2-A343-9A9B1C4748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39014" y="6947751"/>
            <a:ext cx="4160520" cy="367453"/>
          </a:xfrm>
          <a:prstGeom prst="rect">
            <a:avLst/>
          </a:prstGeom>
        </p:spPr>
        <p:txBody>
          <a:bodyPr vert="horz" lIns="96085" tIns="48043" rIns="96085" bIns="48043" rtlCol="0" anchor="b"/>
          <a:lstStyle>
            <a:lvl1pPr algn="r">
              <a:defRPr sz="1300"/>
            </a:lvl1pPr>
          </a:lstStyle>
          <a:p>
            <a:fld id="{0A6216C8-7ABA-4CA2-B9DD-1B4CBF4A5A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60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5F499D8-4EBD-4D13-A4E2-42EFADBC03E3}"/>
              </a:ext>
            </a:extLst>
          </p:cNvPr>
          <p:cNvSpPr/>
          <p:nvPr/>
        </p:nvSpPr>
        <p:spPr>
          <a:xfrm>
            <a:off x="1" y="1"/>
            <a:ext cx="9664960" cy="24897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85" tIns="48043" rIns="96085" bIns="48043"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" y="2675585"/>
            <a:ext cx="9601201" cy="4096986"/>
          </a:xfrm>
          <a:prstGeom prst="rect">
            <a:avLst/>
          </a:prstGeom>
          <a:noFill/>
          <a:ln>
            <a:noFill/>
          </a:ln>
        </p:spPr>
        <p:txBody>
          <a:bodyPr vert="horz" lIns="96085" tIns="48043" rIns="96085" bIns="48043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6948172"/>
            <a:ext cx="4160520" cy="367029"/>
          </a:xfrm>
          <a:prstGeom prst="rect">
            <a:avLst/>
          </a:prstGeom>
        </p:spPr>
        <p:txBody>
          <a:bodyPr vert="horz" lIns="96085" tIns="48043" rIns="96085" bIns="48043" rtlCol="0" anchor="b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7675871D-C205-4475-9F09-4E8322E0653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9F3D83-F99A-408A-81C3-6E9C31C38A47}"/>
              </a:ext>
            </a:extLst>
          </p:cNvPr>
          <p:cNvGrpSpPr>
            <a:grpSpLocks noChangeAspect="1"/>
          </p:cNvGrpSpPr>
          <p:nvPr/>
        </p:nvGrpSpPr>
        <p:grpSpPr>
          <a:xfrm>
            <a:off x="11337" y="-22869"/>
            <a:ext cx="2320558" cy="2491750"/>
            <a:chOff x="0" y="-21441"/>
            <a:chExt cx="2220852" cy="234742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B07AB0-D660-4089-BC2B-CA7D3F06DE5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-21441"/>
              <a:ext cx="2059652" cy="2347427"/>
              <a:chOff x="-10225826" y="-2761466"/>
              <a:chExt cx="11837968" cy="6863388"/>
            </a:xfrm>
            <a:solidFill>
              <a:schemeClr val="accent1"/>
            </a:solidFill>
          </p:grpSpPr>
          <p:sp>
            <p:nvSpPr>
              <p:cNvPr id="11" name="Parallelogram 6">
                <a:extLst>
                  <a:ext uri="{FF2B5EF4-FFF2-40B4-BE49-F238E27FC236}">
                    <a16:creationId xmlns:a16="http://schemas.microsoft.com/office/drawing/2014/main" id="{10020772-058B-4EF2-97AD-E854F309294D}"/>
                  </a:ext>
                </a:extLst>
              </p:cNvPr>
              <p:cNvSpPr/>
              <p:nvPr/>
            </p:nvSpPr>
            <p:spPr>
              <a:xfrm>
                <a:off x="-9022931" y="-2761466"/>
                <a:ext cx="10635073" cy="6863388"/>
              </a:xfrm>
              <a:custGeom>
                <a:avLst/>
                <a:gdLst>
                  <a:gd name="connsiteX0" fmla="*/ 0 w 4490976"/>
                  <a:gd name="connsiteY0" fmla="*/ 10067227 h 10067227"/>
                  <a:gd name="connsiteX1" fmla="*/ 0 w 4490976"/>
                  <a:gd name="connsiteY1" fmla="*/ 0 h 10067227"/>
                  <a:gd name="connsiteX2" fmla="*/ 4490976 w 4490976"/>
                  <a:gd name="connsiteY2" fmla="*/ 0 h 10067227"/>
                  <a:gd name="connsiteX3" fmla="*/ 4490976 w 4490976"/>
                  <a:gd name="connsiteY3" fmla="*/ 10067227 h 10067227"/>
                  <a:gd name="connsiteX4" fmla="*/ 0 w 4490976"/>
                  <a:gd name="connsiteY4" fmla="*/ 10067227 h 10067227"/>
                  <a:gd name="connsiteX0" fmla="*/ 0 w 10926500"/>
                  <a:gd name="connsiteY0" fmla="*/ 10067227 h 10067227"/>
                  <a:gd name="connsiteX1" fmla="*/ 0 w 10926500"/>
                  <a:gd name="connsiteY1" fmla="*/ 0 h 10067227"/>
                  <a:gd name="connsiteX2" fmla="*/ 10926500 w 10926500"/>
                  <a:gd name="connsiteY2" fmla="*/ 92597 h 10067227"/>
                  <a:gd name="connsiteX3" fmla="*/ 4490976 w 10926500"/>
                  <a:gd name="connsiteY3" fmla="*/ 10067227 h 10067227"/>
                  <a:gd name="connsiteX4" fmla="*/ 0 w 10926500"/>
                  <a:gd name="connsiteY4" fmla="*/ 10067227 h 10067227"/>
                  <a:gd name="connsiteX0" fmla="*/ 0 w 10995949"/>
                  <a:gd name="connsiteY0" fmla="*/ 10090376 h 10090376"/>
                  <a:gd name="connsiteX1" fmla="*/ 0 w 10995949"/>
                  <a:gd name="connsiteY1" fmla="*/ 23149 h 10090376"/>
                  <a:gd name="connsiteX2" fmla="*/ 10995949 w 10995949"/>
                  <a:gd name="connsiteY2" fmla="*/ 0 h 10090376"/>
                  <a:gd name="connsiteX3" fmla="*/ 4490976 w 10995949"/>
                  <a:gd name="connsiteY3" fmla="*/ 10090376 h 10090376"/>
                  <a:gd name="connsiteX4" fmla="*/ 0 w 10995949"/>
                  <a:gd name="connsiteY4" fmla="*/ 10090376 h 10090376"/>
                  <a:gd name="connsiteX0" fmla="*/ 0 w 10985081"/>
                  <a:gd name="connsiteY0" fmla="*/ 10067227 h 10067227"/>
                  <a:gd name="connsiteX1" fmla="*/ 0 w 10985081"/>
                  <a:gd name="connsiteY1" fmla="*/ 0 h 10067227"/>
                  <a:gd name="connsiteX2" fmla="*/ 10985081 w 10985081"/>
                  <a:gd name="connsiteY2" fmla="*/ 9451 h 10067227"/>
                  <a:gd name="connsiteX3" fmla="*/ 4490976 w 10985081"/>
                  <a:gd name="connsiteY3" fmla="*/ 10067227 h 10067227"/>
                  <a:gd name="connsiteX4" fmla="*/ 0 w 10985081"/>
                  <a:gd name="connsiteY4" fmla="*/ 10067227 h 10067227"/>
                  <a:gd name="connsiteX0" fmla="*/ 0 w 15599548"/>
                  <a:gd name="connsiteY0" fmla="*/ 10067227 h 10067227"/>
                  <a:gd name="connsiteX1" fmla="*/ 0 w 15599548"/>
                  <a:gd name="connsiteY1" fmla="*/ 0 h 10067227"/>
                  <a:gd name="connsiteX2" fmla="*/ 15599548 w 15599548"/>
                  <a:gd name="connsiteY2" fmla="*/ 9452 h 10067227"/>
                  <a:gd name="connsiteX3" fmla="*/ 4490976 w 15599548"/>
                  <a:gd name="connsiteY3" fmla="*/ 10067227 h 10067227"/>
                  <a:gd name="connsiteX4" fmla="*/ 0 w 15599548"/>
                  <a:gd name="connsiteY4" fmla="*/ 10067227 h 10067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99548" h="10067227">
                    <a:moveTo>
                      <a:pt x="0" y="10067227"/>
                    </a:moveTo>
                    <a:lnTo>
                      <a:pt x="0" y="0"/>
                    </a:lnTo>
                    <a:lnTo>
                      <a:pt x="15599548" y="9452"/>
                    </a:lnTo>
                    <a:lnTo>
                      <a:pt x="4490976" y="10067227"/>
                    </a:lnTo>
                    <a:lnTo>
                      <a:pt x="0" y="100672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38E3C28-B5EB-48CB-A2A7-914860BCD15B}"/>
                  </a:ext>
                </a:extLst>
              </p:cNvPr>
              <p:cNvSpPr/>
              <p:nvPr/>
            </p:nvSpPr>
            <p:spPr>
              <a:xfrm>
                <a:off x="-10225826" y="-2756078"/>
                <a:ext cx="1202893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eorgia" panose="02040502050405020303" pitchFamily="18" charset="0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795BCE8-75F1-424E-804C-EC4E34135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902" b="5458"/>
            <a:stretch/>
          </p:blipFill>
          <p:spPr>
            <a:xfrm>
              <a:off x="629658" y="-21441"/>
              <a:ext cx="1591194" cy="2345584"/>
            </a:xfrm>
            <a:prstGeom prst="rect">
              <a:avLst/>
            </a:prstGeom>
          </p:spPr>
        </p:pic>
      </p:grp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6906C15-8DC8-465C-9360-137BF0236B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246688" y="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85" tIns="48043" rIns="96085" bIns="48043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20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ompliance/shared-responsibility-model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24463" y="0"/>
            <a:ext cx="4410075" cy="2481263"/>
          </a:xfrm>
          <a:prstGeom prst="rect">
            <a:avLst/>
          </a:prstGeom>
          <a:noFill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871D-C205-4475-9F09-4E8322E0653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40AD5-5C56-4865-BC55-EBACC749901E}"/>
              </a:ext>
            </a:extLst>
          </p:cNvPr>
          <p:cNvSpPr txBox="1"/>
          <p:nvPr/>
        </p:nvSpPr>
        <p:spPr>
          <a:xfrm>
            <a:off x="1925084" y="484957"/>
            <a:ext cx="3524017" cy="1682074"/>
          </a:xfrm>
          <a:prstGeom prst="rect">
            <a:avLst/>
          </a:prstGeom>
          <a:noFill/>
        </p:spPr>
        <p:txBody>
          <a:bodyPr wrap="square" lIns="96085" tIns="48043" rIns="96085" bIns="48043" rtlCol="0">
            <a:spAutoFit/>
          </a:bodyPr>
          <a:lstStyle/>
          <a:p>
            <a:pPr defTabSz="480426">
              <a:defRPr/>
            </a:pPr>
            <a:r>
              <a:rPr lang="en-US" sz="4200" b="1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Notes Page Title Here </a:t>
            </a:r>
          </a:p>
          <a:p>
            <a:pPr defTabSz="480426">
              <a:defRPr/>
            </a:pPr>
            <a:r>
              <a:rPr lang="en-US" sz="1900" b="1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(edit this in notes view)</a:t>
            </a:r>
          </a:p>
        </p:txBody>
      </p:sp>
    </p:spTree>
    <p:extLst>
      <p:ext uri="{BB962C8B-B14F-4D97-AF65-F5344CB8AC3E}">
        <p14:creationId xmlns:p14="http://schemas.microsoft.com/office/powerpoint/2010/main" val="3570496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871D-C205-4475-9F09-4E8322E0653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51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871D-C205-4475-9F09-4E8322E0653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68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800-53 is the canonical</a:t>
            </a:r>
            <a:r>
              <a:rPr lang="en-US" baseline="0" dirty="0"/>
              <a:t> security standard for all federal agencies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Disaster recovery, configuration management, and incident response</a:t>
            </a:r>
          </a:p>
          <a:p>
            <a:endParaRPr lang="en-US" dirty="0"/>
          </a:p>
          <a:p>
            <a:r>
              <a:rPr lang="en-US" dirty="0"/>
              <a:t>Note Amazon shared security model: </a:t>
            </a:r>
            <a:r>
              <a:rPr lang="en-US" baseline="0" dirty="0"/>
              <a:t> AWS only guarantees the security of the cloud, customers are responsible for security *in* the cloud</a:t>
            </a:r>
          </a:p>
          <a:p>
            <a:endParaRPr lang="en-US" baseline="0" dirty="0"/>
          </a:p>
          <a:p>
            <a:r>
              <a:rPr lang="en-US" dirty="0">
                <a:hlinkClick r:id="rId3"/>
              </a:rPr>
              <a:t>https://aws.amazon.com/compliance/shared-responsibility-model/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871D-C205-4475-9F09-4E8322E0653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60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a platform</a:t>
            </a:r>
            <a:r>
              <a:rPr lang="en-US" baseline="0" dirty="0"/>
              <a:t> environment, how are users created and managed?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871D-C205-4475-9F09-4E8322E0653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34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871D-C205-4475-9F09-4E8322E0653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44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5871D-C205-4475-9F09-4E8322E0653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05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871D-C205-4475-9F09-4E8322E0653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3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6F5AE606-9C71-4315-BA20-B9F69E4350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1863" y="0"/>
            <a:ext cx="10300137" cy="686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F1C77D-4E52-4188-A80A-4A4D0B8CF5DF}"/>
              </a:ext>
            </a:extLst>
          </p:cNvPr>
          <p:cNvSpPr/>
          <p:nvPr userDrawn="1"/>
        </p:nvSpPr>
        <p:spPr>
          <a:xfrm>
            <a:off x="3048840" y="-21171"/>
            <a:ext cx="9143160" cy="6909099"/>
          </a:xfrm>
          <a:prstGeom prst="rect">
            <a:avLst/>
          </a:prstGeom>
          <a:solidFill>
            <a:schemeClr val="tx2">
              <a:lumMod val="40000"/>
              <a:lumOff val="60000"/>
              <a:alpha val="5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B41A1A-02B7-495E-A9E6-6C7E5F7F85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715" b="42693"/>
          <a:stretch/>
        </p:blipFill>
        <p:spPr>
          <a:xfrm>
            <a:off x="455607" y="-21171"/>
            <a:ext cx="9007982" cy="6879171"/>
          </a:xfrm>
          <a:prstGeom prst="rect">
            <a:avLst/>
          </a:prstGeom>
        </p:spPr>
      </p:pic>
      <p:sp>
        <p:nvSpPr>
          <p:cNvPr id="10" name="Parallelogram 6">
            <a:extLst>
              <a:ext uri="{FF2B5EF4-FFF2-40B4-BE49-F238E27FC236}">
                <a16:creationId xmlns:a16="http://schemas.microsoft.com/office/drawing/2014/main" id="{9B1049A9-6AB6-40D1-B8D9-339A10F9219C}"/>
              </a:ext>
            </a:extLst>
          </p:cNvPr>
          <p:cNvSpPr/>
          <p:nvPr userDrawn="1"/>
        </p:nvSpPr>
        <p:spPr>
          <a:xfrm>
            <a:off x="1202893" y="-21170"/>
            <a:ext cx="7496548" cy="6879170"/>
          </a:xfrm>
          <a:custGeom>
            <a:avLst/>
            <a:gdLst>
              <a:gd name="connsiteX0" fmla="*/ 0 w 4490976"/>
              <a:gd name="connsiteY0" fmla="*/ 10067227 h 10067227"/>
              <a:gd name="connsiteX1" fmla="*/ 0 w 4490976"/>
              <a:gd name="connsiteY1" fmla="*/ 0 h 10067227"/>
              <a:gd name="connsiteX2" fmla="*/ 4490976 w 4490976"/>
              <a:gd name="connsiteY2" fmla="*/ 0 h 10067227"/>
              <a:gd name="connsiteX3" fmla="*/ 4490976 w 4490976"/>
              <a:gd name="connsiteY3" fmla="*/ 10067227 h 10067227"/>
              <a:gd name="connsiteX4" fmla="*/ 0 w 4490976"/>
              <a:gd name="connsiteY4" fmla="*/ 10067227 h 10067227"/>
              <a:gd name="connsiteX0" fmla="*/ 0 w 10926500"/>
              <a:gd name="connsiteY0" fmla="*/ 10067227 h 10067227"/>
              <a:gd name="connsiteX1" fmla="*/ 0 w 10926500"/>
              <a:gd name="connsiteY1" fmla="*/ 0 h 10067227"/>
              <a:gd name="connsiteX2" fmla="*/ 10926500 w 10926500"/>
              <a:gd name="connsiteY2" fmla="*/ 92597 h 10067227"/>
              <a:gd name="connsiteX3" fmla="*/ 4490976 w 10926500"/>
              <a:gd name="connsiteY3" fmla="*/ 10067227 h 10067227"/>
              <a:gd name="connsiteX4" fmla="*/ 0 w 10926500"/>
              <a:gd name="connsiteY4" fmla="*/ 10067227 h 10067227"/>
              <a:gd name="connsiteX0" fmla="*/ 0 w 10995949"/>
              <a:gd name="connsiteY0" fmla="*/ 10090376 h 10090376"/>
              <a:gd name="connsiteX1" fmla="*/ 0 w 10995949"/>
              <a:gd name="connsiteY1" fmla="*/ 23149 h 10090376"/>
              <a:gd name="connsiteX2" fmla="*/ 10995949 w 10995949"/>
              <a:gd name="connsiteY2" fmla="*/ 0 h 10090376"/>
              <a:gd name="connsiteX3" fmla="*/ 4490976 w 10995949"/>
              <a:gd name="connsiteY3" fmla="*/ 10090376 h 10090376"/>
              <a:gd name="connsiteX4" fmla="*/ 0 w 10995949"/>
              <a:gd name="connsiteY4" fmla="*/ 10090376 h 1009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5949" h="10090376">
                <a:moveTo>
                  <a:pt x="0" y="10090376"/>
                </a:moveTo>
                <a:lnTo>
                  <a:pt x="0" y="23149"/>
                </a:lnTo>
                <a:lnTo>
                  <a:pt x="10995949" y="0"/>
                </a:lnTo>
                <a:lnTo>
                  <a:pt x="4490976" y="10090376"/>
                </a:lnTo>
                <a:lnTo>
                  <a:pt x="0" y="100903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2E53C7-BE90-4639-B702-C2E6C1068BA6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 bwMode="auto">
          <a:xfrm>
            <a:off x="628069" y="4893480"/>
            <a:ext cx="1348157" cy="12552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9D16903-0EDF-4B85-974C-10BD660AE9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069" y="744830"/>
            <a:ext cx="6099048" cy="14904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algn="l" defTabSz="342853" rtl="0" eaLnBrk="1" latinLnBrk="0" hangingPunct="1">
              <a:spcBef>
                <a:spcPct val="0"/>
              </a:spcBef>
              <a:buNone/>
              <a:defRPr lang="en-US" sz="4800" b="1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dirty="0"/>
              <a:t>The main title goes here.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ABE35A-8328-40CD-AC31-1D00DE3B42FC}"/>
              </a:ext>
            </a:extLst>
          </p:cNvPr>
          <p:cNvCxnSpPr>
            <a:cxnSpLocks/>
          </p:cNvCxnSpPr>
          <p:nvPr userDrawn="1"/>
        </p:nvCxnSpPr>
        <p:spPr>
          <a:xfrm flipV="1">
            <a:off x="413484" y="744830"/>
            <a:ext cx="0" cy="21945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791D07-CF37-4723-B999-6C73E5945B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069" y="2259135"/>
            <a:ext cx="6099048" cy="758952"/>
          </a:xfrm>
          <a:noFill/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here.</a:t>
            </a:r>
          </a:p>
        </p:txBody>
      </p:sp>
    </p:spTree>
    <p:extLst>
      <p:ext uri="{BB962C8B-B14F-4D97-AF65-F5344CB8AC3E}">
        <p14:creationId xmlns:p14="http://schemas.microsoft.com/office/powerpoint/2010/main" val="21630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_b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3C23BDA-AD8A-4920-8083-3E11251DB3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75" y="1574799"/>
            <a:ext cx="12188952" cy="5285232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BA6FA5-3110-4150-8871-007EE980A2FE}"/>
              </a:ext>
            </a:extLst>
          </p:cNvPr>
          <p:cNvCxnSpPr>
            <a:cxnSpLocks/>
          </p:cNvCxnSpPr>
          <p:nvPr userDrawn="1"/>
        </p:nvCxnSpPr>
        <p:spPr>
          <a:xfrm flipV="1">
            <a:off x="413484" y="113769"/>
            <a:ext cx="0" cy="822960"/>
          </a:xfrm>
          <a:prstGeom prst="line">
            <a:avLst/>
          </a:prstGeom>
          <a:ln w="76200">
            <a:solidFill>
              <a:srgbClr val="2774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>
            <a:extLst>
              <a:ext uri="{FF2B5EF4-FFF2-40B4-BE49-F238E27FC236}">
                <a16:creationId xmlns:a16="http://schemas.microsoft.com/office/drawing/2014/main" id="{5FCFDDBD-8C81-4572-A618-4D5D283C9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068" y="-1101"/>
            <a:ext cx="11563931" cy="1033272"/>
          </a:xfrm>
        </p:spPr>
        <p:txBody>
          <a:bodyPr>
            <a:normAutofit/>
          </a:bodyPr>
          <a:lstStyle>
            <a:lvl1pPr marL="0" algn="l" defTabSz="342853" rtl="0" eaLnBrk="1" latinLnBrk="0" hangingPunct="1">
              <a:spcBef>
                <a:spcPct val="0"/>
              </a:spcBef>
              <a:buNone/>
              <a:defRPr lang="en-US" sz="4000" b="1" kern="1200" cap="all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Title Here.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8BC642-5358-4BE5-81A0-21CC2B746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2774A5">
                <a:tint val="45000"/>
                <a:satMod val="400000"/>
              </a:srgbClr>
            </a:duotone>
          </a:blip>
          <a:srcRect t="22963"/>
          <a:stretch/>
        </p:blipFill>
        <p:spPr>
          <a:xfrm>
            <a:off x="0" y="1574800"/>
            <a:ext cx="8685175" cy="5283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775FB0-DDFE-4CE5-AE54-22F53C61A6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_b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3C23BDA-AD8A-4920-8083-3E11251DB3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75" y="1574799"/>
            <a:ext cx="12188952" cy="5285232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BA6FA5-3110-4150-8871-007EE980A2FE}"/>
              </a:ext>
            </a:extLst>
          </p:cNvPr>
          <p:cNvCxnSpPr>
            <a:cxnSpLocks/>
          </p:cNvCxnSpPr>
          <p:nvPr userDrawn="1"/>
        </p:nvCxnSpPr>
        <p:spPr>
          <a:xfrm flipV="1">
            <a:off x="413484" y="113769"/>
            <a:ext cx="0" cy="822960"/>
          </a:xfrm>
          <a:prstGeom prst="line">
            <a:avLst/>
          </a:prstGeom>
          <a:ln w="76200">
            <a:solidFill>
              <a:srgbClr val="2EA3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>
            <a:extLst>
              <a:ext uri="{FF2B5EF4-FFF2-40B4-BE49-F238E27FC236}">
                <a16:creationId xmlns:a16="http://schemas.microsoft.com/office/drawing/2014/main" id="{5FCFDDBD-8C81-4572-A618-4D5D283C9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068" y="-1101"/>
            <a:ext cx="11563931" cy="1033272"/>
          </a:xfrm>
        </p:spPr>
        <p:txBody>
          <a:bodyPr>
            <a:normAutofit/>
          </a:bodyPr>
          <a:lstStyle>
            <a:lvl1pPr marL="0" algn="l" defTabSz="342853" rtl="0" eaLnBrk="1" latinLnBrk="0" hangingPunct="1">
              <a:spcBef>
                <a:spcPct val="0"/>
              </a:spcBef>
              <a:buNone/>
              <a:defRPr lang="en-US" sz="4000" b="1" kern="1200" cap="all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Title Here.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8BC642-5358-4BE5-81A0-21CC2B746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2EA386">
                <a:tint val="45000"/>
                <a:satMod val="400000"/>
              </a:srgbClr>
            </a:duotone>
          </a:blip>
          <a:srcRect t="22963"/>
          <a:stretch/>
        </p:blipFill>
        <p:spPr>
          <a:xfrm>
            <a:off x="0" y="1574800"/>
            <a:ext cx="8685175" cy="5283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775FB0-DDFE-4CE5-AE54-22F53C61A6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2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_b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3C23BDA-AD8A-4920-8083-3E11251DB3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75" y="1574799"/>
            <a:ext cx="12188952" cy="5285232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BA6FA5-3110-4150-8871-007EE980A2FE}"/>
              </a:ext>
            </a:extLst>
          </p:cNvPr>
          <p:cNvCxnSpPr>
            <a:cxnSpLocks/>
          </p:cNvCxnSpPr>
          <p:nvPr userDrawn="1"/>
        </p:nvCxnSpPr>
        <p:spPr>
          <a:xfrm flipV="1">
            <a:off x="413484" y="113769"/>
            <a:ext cx="0" cy="82296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>
            <a:extLst>
              <a:ext uri="{FF2B5EF4-FFF2-40B4-BE49-F238E27FC236}">
                <a16:creationId xmlns:a16="http://schemas.microsoft.com/office/drawing/2014/main" id="{5FCFDDBD-8C81-4572-A618-4D5D283C9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068" y="-1101"/>
            <a:ext cx="11563931" cy="1033272"/>
          </a:xfrm>
        </p:spPr>
        <p:txBody>
          <a:bodyPr>
            <a:normAutofit/>
          </a:bodyPr>
          <a:lstStyle>
            <a:lvl1pPr marL="0" algn="l" defTabSz="342853" rtl="0" eaLnBrk="1" latinLnBrk="0" hangingPunct="1">
              <a:spcBef>
                <a:spcPct val="0"/>
              </a:spcBef>
              <a:buNone/>
              <a:defRPr lang="en-US" sz="4000" b="1" kern="1200" cap="all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Title Here.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8BC642-5358-4BE5-81A0-21CC2B746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22963"/>
          <a:stretch/>
        </p:blipFill>
        <p:spPr>
          <a:xfrm>
            <a:off x="0" y="1574800"/>
            <a:ext cx="8685175" cy="5283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5018E8-1BCD-4FAD-9E50-C77C9C1E99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44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_b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3C23BDA-AD8A-4920-8083-3E11251DB3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75" y="1574799"/>
            <a:ext cx="12188952" cy="5285232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BA6FA5-3110-4150-8871-007EE980A2FE}"/>
              </a:ext>
            </a:extLst>
          </p:cNvPr>
          <p:cNvCxnSpPr>
            <a:cxnSpLocks/>
          </p:cNvCxnSpPr>
          <p:nvPr userDrawn="1"/>
        </p:nvCxnSpPr>
        <p:spPr>
          <a:xfrm flipV="1">
            <a:off x="413484" y="113769"/>
            <a:ext cx="0" cy="822960"/>
          </a:xfrm>
          <a:prstGeom prst="line">
            <a:avLst/>
          </a:prstGeom>
          <a:ln w="76200">
            <a:solidFill>
              <a:srgbClr val="CA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>
            <a:extLst>
              <a:ext uri="{FF2B5EF4-FFF2-40B4-BE49-F238E27FC236}">
                <a16:creationId xmlns:a16="http://schemas.microsoft.com/office/drawing/2014/main" id="{5FCFDDBD-8C81-4572-A618-4D5D283C9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068" y="-1101"/>
            <a:ext cx="11563931" cy="1033272"/>
          </a:xfrm>
        </p:spPr>
        <p:txBody>
          <a:bodyPr>
            <a:normAutofit/>
          </a:bodyPr>
          <a:lstStyle>
            <a:lvl1pPr marL="0" algn="l" defTabSz="342853" rtl="0" eaLnBrk="1" latinLnBrk="0" hangingPunct="1">
              <a:spcBef>
                <a:spcPct val="0"/>
              </a:spcBef>
              <a:buNone/>
              <a:defRPr lang="en-US" sz="4000" b="1" kern="1200" cap="all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Title Here.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8BC642-5358-4BE5-81A0-21CC2B746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CA61A6">
                <a:tint val="45000"/>
                <a:satMod val="400000"/>
              </a:srgbClr>
            </a:duotone>
          </a:blip>
          <a:srcRect t="22963"/>
          <a:stretch/>
        </p:blipFill>
        <p:spPr>
          <a:xfrm>
            <a:off x="0" y="1574800"/>
            <a:ext cx="8685175" cy="5283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5018E8-1BCD-4FAD-9E50-C77C9C1E99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00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_b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3C23BDA-AD8A-4920-8083-3E11251DB3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75" y="1574799"/>
            <a:ext cx="12188952" cy="5285232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BA6FA5-3110-4150-8871-007EE980A2FE}"/>
              </a:ext>
            </a:extLst>
          </p:cNvPr>
          <p:cNvCxnSpPr>
            <a:cxnSpLocks/>
          </p:cNvCxnSpPr>
          <p:nvPr userDrawn="1"/>
        </p:nvCxnSpPr>
        <p:spPr>
          <a:xfrm flipV="1">
            <a:off x="413484" y="113769"/>
            <a:ext cx="0" cy="82296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>
            <a:extLst>
              <a:ext uri="{FF2B5EF4-FFF2-40B4-BE49-F238E27FC236}">
                <a16:creationId xmlns:a16="http://schemas.microsoft.com/office/drawing/2014/main" id="{5FCFDDBD-8C81-4572-A618-4D5D283C9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068" y="-1101"/>
            <a:ext cx="11563931" cy="1033272"/>
          </a:xfrm>
        </p:spPr>
        <p:txBody>
          <a:bodyPr>
            <a:normAutofit/>
          </a:bodyPr>
          <a:lstStyle>
            <a:lvl1pPr marL="0" algn="l" defTabSz="342853" rtl="0" eaLnBrk="1" latinLnBrk="0" hangingPunct="1">
              <a:spcBef>
                <a:spcPct val="0"/>
              </a:spcBef>
              <a:buNone/>
              <a:defRPr lang="en-US" sz="4000" b="1" kern="1200" cap="all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Title Here.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8BC642-5358-4BE5-81A0-21CC2B746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7030A0">
                <a:tint val="45000"/>
                <a:satMod val="400000"/>
              </a:srgbClr>
            </a:duotone>
          </a:blip>
          <a:srcRect t="22963"/>
          <a:stretch/>
        </p:blipFill>
        <p:spPr>
          <a:xfrm>
            <a:off x="0" y="1574800"/>
            <a:ext cx="8685175" cy="5283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5018E8-1BCD-4FAD-9E50-C77C9C1E99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10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B99814-769F-460D-B5E4-555199E317D2}"/>
              </a:ext>
            </a:extLst>
          </p:cNvPr>
          <p:cNvCxnSpPr>
            <a:cxnSpLocks/>
          </p:cNvCxnSpPr>
          <p:nvPr userDrawn="1"/>
        </p:nvCxnSpPr>
        <p:spPr>
          <a:xfrm flipV="1">
            <a:off x="413484" y="113769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678DD063-C29D-4876-8BBD-B1EDB5AF1BFB}"/>
              </a:ext>
            </a:extLst>
          </p:cNvPr>
          <p:cNvSpPr txBox="1">
            <a:spLocks/>
          </p:cNvSpPr>
          <p:nvPr userDrawn="1"/>
        </p:nvSpPr>
        <p:spPr>
          <a:xfrm>
            <a:off x="628069" y="-1101"/>
            <a:ext cx="6087436" cy="1031411"/>
          </a:xfrm>
          <a:prstGeom prst="rect">
            <a:avLst/>
          </a:prstGeom>
          <a:noFill/>
          <a:ln>
            <a:noFill/>
          </a:ln>
        </p:spPr>
        <p:txBody>
          <a:bodyPr vert="horz" lIns="68580" tIns="34291" rIns="68580" bIns="34291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 spc="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/>
              </a:defRPr>
            </a:lvl1pPr>
          </a:lstStyle>
          <a:p>
            <a:pPr defTabSz="342853"/>
            <a:r>
              <a:rPr lang="en-US" sz="4000" b="1" cap="none" dirty="0">
                <a:solidFill>
                  <a:schemeClr val="accent1"/>
                </a:solidFill>
                <a:latin typeface="+mj-lt"/>
                <a:cs typeface="+mj-cs"/>
              </a:rPr>
              <a:t>THE TEAM</a:t>
            </a:r>
            <a:endParaRPr lang="en-US" sz="5400" b="1" cap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4AE70F-6009-4FA7-91C5-BE8CAD2BB435}"/>
              </a:ext>
            </a:extLst>
          </p:cNvPr>
          <p:cNvSpPr/>
          <p:nvPr userDrawn="1"/>
        </p:nvSpPr>
        <p:spPr>
          <a:xfrm>
            <a:off x="746757" y="4258978"/>
            <a:ext cx="2479264" cy="2054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642C67-4D0E-4293-AD1E-BBE73B86E347}"/>
              </a:ext>
            </a:extLst>
          </p:cNvPr>
          <p:cNvSpPr/>
          <p:nvPr userDrawn="1"/>
        </p:nvSpPr>
        <p:spPr>
          <a:xfrm>
            <a:off x="3484498" y="4258978"/>
            <a:ext cx="2479264" cy="2054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5F9AD-7D82-4108-A093-AFDC0E588B05}"/>
              </a:ext>
            </a:extLst>
          </p:cNvPr>
          <p:cNvSpPr/>
          <p:nvPr userDrawn="1"/>
        </p:nvSpPr>
        <p:spPr>
          <a:xfrm>
            <a:off x="6222234" y="4258978"/>
            <a:ext cx="2479264" cy="2054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58CAE6-E735-4D24-9513-AE19673BC969}"/>
              </a:ext>
            </a:extLst>
          </p:cNvPr>
          <p:cNvSpPr/>
          <p:nvPr userDrawn="1"/>
        </p:nvSpPr>
        <p:spPr>
          <a:xfrm>
            <a:off x="8965975" y="4258978"/>
            <a:ext cx="2479264" cy="2054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Picture Placeholder 26">
            <a:extLst>
              <a:ext uri="{FF2B5EF4-FFF2-40B4-BE49-F238E27FC236}">
                <a16:creationId xmlns:a16="http://schemas.microsoft.com/office/drawing/2014/main" id="{DDA3D0C8-A6B2-4AB5-BB44-C961A0EFB0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6760" y="1685110"/>
            <a:ext cx="2478024" cy="247802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26">
            <a:extLst>
              <a:ext uri="{FF2B5EF4-FFF2-40B4-BE49-F238E27FC236}">
                <a16:creationId xmlns:a16="http://schemas.microsoft.com/office/drawing/2014/main" id="{30FD3949-4603-46CC-9192-2FB1DA24A9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4498" y="1685110"/>
            <a:ext cx="2478024" cy="247802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26">
            <a:extLst>
              <a:ext uri="{FF2B5EF4-FFF2-40B4-BE49-F238E27FC236}">
                <a16:creationId xmlns:a16="http://schemas.microsoft.com/office/drawing/2014/main" id="{CB22C24B-BA15-4AB6-A003-14AC2A3DBC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2234" y="1685110"/>
            <a:ext cx="2478024" cy="247802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26">
            <a:extLst>
              <a:ext uri="{FF2B5EF4-FFF2-40B4-BE49-F238E27FC236}">
                <a16:creationId xmlns:a16="http://schemas.microsoft.com/office/drawing/2014/main" id="{47ECF9A1-188B-4410-BEDC-508BB8C427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975" y="1685110"/>
            <a:ext cx="2478024" cy="247802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5" name="Text Placeholder 36">
            <a:extLst>
              <a:ext uri="{FF2B5EF4-FFF2-40B4-BE49-F238E27FC236}">
                <a16:creationId xmlns:a16="http://schemas.microsoft.com/office/drawing/2014/main" id="{87EE4508-92C3-4E85-A92E-55468D280C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757" y="5475553"/>
            <a:ext cx="2478024" cy="787401"/>
          </a:xfrm>
        </p:spPr>
        <p:txBody>
          <a:bodyPr>
            <a:normAutofit/>
          </a:bodyPr>
          <a:lstStyle>
            <a:lvl1pPr marL="0" indent="0" algn="l" defTabSz="342853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lang="en-US" sz="1800" b="0" kern="1200" cap="none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5A30F801-2CE0-4440-B18A-5FA19CB7F4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757" y="4273285"/>
            <a:ext cx="2478024" cy="644533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cap="none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4F61410-FBD4-41A8-B069-69E46A0CE2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6757" y="4917819"/>
            <a:ext cx="2478024" cy="557734"/>
          </a:xfrm>
        </p:spPr>
        <p:txBody>
          <a:bodyPr>
            <a:normAutofit/>
          </a:bodyPr>
          <a:lstStyle>
            <a:lvl1pPr marL="0" indent="0" algn="l" defTabSz="342853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lang="en-US" sz="1600" b="0" i="1" kern="1200" cap="none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C3AACB91-083E-4376-96FA-B99D3745CD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79733" y="5463958"/>
            <a:ext cx="2478024" cy="787401"/>
          </a:xfrm>
        </p:spPr>
        <p:txBody>
          <a:bodyPr>
            <a:normAutofit/>
          </a:bodyPr>
          <a:lstStyle>
            <a:lvl1pPr marL="0" indent="0" algn="l" defTabSz="342853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lang="en-US" sz="1800" b="0" kern="1200" cap="none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DD10A895-B03D-47B0-9C8E-F26F4E935B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9733" y="4261690"/>
            <a:ext cx="2478024" cy="644533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cap="none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737C3637-0568-45F5-A3EB-7F94CBCF05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9733" y="4906224"/>
            <a:ext cx="2478024" cy="557734"/>
          </a:xfrm>
        </p:spPr>
        <p:txBody>
          <a:bodyPr>
            <a:normAutofit/>
          </a:bodyPr>
          <a:lstStyle>
            <a:lvl1pPr marL="0" indent="0" algn="l" defTabSz="342853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lang="en-US" sz="1600" b="0" i="1" kern="1200" cap="none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14DA8B59-F09A-4758-A69F-1E8EBB4AF5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2234" y="5463958"/>
            <a:ext cx="2478024" cy="787401"/>
          </a:xfrm>
        </p:spPr>
        <p:txBody>
          <a:bodyPr>
            <a:normAutofit/>
          </a:bodyPr>
          <a:lstStyle>
            <a:lvl1pPr marL="0" indent="0" algn="l" defTabSz="342853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lang="en-US" sz="1800" b="0" kern="1200" cap="none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F183630B-F9CA-4E06-8404-5912472AD3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22234" y="4261690"/>
            <a:ext cx="2478024" cy="644533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cap="none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365A160D-B7C9-4DA0-9FA3-93F7DDEE6F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2234" y="4906224"/>
            <a:ext cx="2478024" cy="557734"/>
          </a:xfrm>
        </p:spPr>
        <p:txBody>
          <a:bodyPr>
            <a:normAutofit/>
          </a:bodyPr>
          <a:lstStyle>
            <a:lvl1pPr marL="0" indent="0" algn="l" defTabSz="342853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lang="en-US" sz="1600" b="0" i="1" kern="1200" cap="none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44" name="Text Placeholder 36">
            <a:extLst>
              <a:ext uri="{FF2B5EF4-FFF2-40B4-BE49-F238E27FC236}">
                <a16:creationId xmlns:a16="http://schemas.microsoft.com/office/drawing/2014/main" id="{E620E705-FEED-4B0F-B809-AAAD36FB8FE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5975" y="5463958"/>
            <a:ext cx="2478024" cy="787401"/>
          </a:xfrm>
        </p:spPr>
        <p:txBody>
          <a:bodyPr>
            <a:normAutofit/>
          </a:bodyPr>
          <a:lstStyle>
            <a:lvl1pPr marL="0" indent="0" algn="l" defTabSz="342853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lang="en-US" sz="1800" b="0" kern="1200" cap="none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Text Placeholder 36">
            <a:extLst>
              <a:ext uri="{FF2B5EF4-FFF2-40B4-BE49-F238E27FC236}">
                <a16:creationId xmlns:a16="http://schemas.microsoft.com/office/drawing/2014/main" id="{EC75BFB1-62E7-430F-93E7-60D30B87A6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65975" y="4261690"/>
            <a:ext cx="2478024" cy="644533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cap="none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36">
            <a:extLst>
              <a:ext uri="{FF2B5EF4-FFF2-40B4-BE49-F238E27FC236}">
                <a16:creationId xmlns:a16="http://schemas.microsoft.com/office/drawing/2014/main" id="{09AE5E3A-046D-4C62-B82C-A367920FA2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65975" y="4906224"/>
            <a:ext cx="2478024" cy="557734"/>
          </a:xfrm>
        </p:spPr>
        <p:txBody>
          <a:bodyPr>
            <a:normAutofit/>
          </a:bodyPr>
          <a:lstStyle>
            <a:lvl1pPr marL="0" indent="0" algn="l" defTabSz="342853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lang="en-US" sz="1600" b="0" i="1" kern="1200" cap="none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4AEB04-B733-40DC-B633-E88AB21A3A7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31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2DC14E-A1FA-4D95-8A56-8CFC11F002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986" b="18660"/>
          <a:stretch/>
        </p:blipFill>
        <p:spPr>
          <a:xfrm>
            <a:off x="0" y="-1101"/>
            <a:ext cx="1652159" cy="97442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848F0E6-03D7-426D-8E6B-889AA0734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425" y="-1101"/>
            <a:ext cx="10547576" cy="97442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accent1"/>
                </a:solidFill>
              </a:rPr>
              <a:t>Click to edit Master title style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3F71C57B-F985-436F-B266-EF73E067FA4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652160" y="1202267"/>
            <a:ext cx="10294308" cy="54102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55F24D-FCE7-43C6-90F6-F41BEBC72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7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2DC14E-A1FA-4D95-8A56-8CFC11F002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986" b="18660"/>
          <a:stretch/>
        </p:blipFill>
        <p:spPr>
          <a:xfrm>
            <a:off x="0" y="-1101"/>
            <a:ext cx="1652159" cy="97442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848F0E6-03D7-426D-8E6B-889AA0734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4425" y="-1101"/>
            <a:ext cx="10547576" cy="974426"/>
          </a:xfrm>
          <a:ln>
            <a:noFill/>
          </a:ln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Heading goes here.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573C5-4447-49ED-97DE-A669F34C0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9932" y="1672253"/>
            <a:ext cx="8926512" cy="4384675"/>
          </a:xfrm>
        </p:spPr>
        <p:txBody>
          <a:bodyPr/>
          <a:lstStyle>
            <a:lvl1pPr>
              <a:lnSpc>
                <a:spcPct val="125000"/>
              </a:lnSpc>
              <a:defRPr sz="2500"/>
            </a:lvl1pPr>
            <a:lvl2pPr>
              <a:lnSpc>
                <a:spcPct val="125000"/>
              </a:lnSpc>
              <a:defRPr sz="2300"/>
            </a:lvl2pPr>
            <a:lvl3pPr>
              <a:lnSpc>
                <a:spcPct val="125000"/>
              </a:lnSpc>
              <a:defRPr/>
            </a:lvl3pPr>
            <a:lvl4pPr>
              <a:lnSpc>
                <a:spcPct val="125000"/>
              </a:lnSpc>
              <a:defRPr/>
            </a:lvl4pPr>
            <a:lvl5pPr>
              <a:lnSpc>
                <a:spcPct val="12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FEBAC6-4818-48E2-AD93-BD52BA2F69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54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AA2EB4-CEC4-4348-915E-493136291317}"/>
              </a:ext>
            </a:extLst>
          </p:cNvPr>
          <p:cNvSpPr/>
          <p:nvPr/>
        </p:nvSpPr>
        <p:spPr>
          <a:xfrm>
            <a:off x="746757" y="3429000"/>
            <a:ext cx="2479264" cy="29232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A63B3-2688-4912-85B8-2DA1533B47DE}"/>
              </a:ext>
            </a:extLst>
          </p:cNvPr>
          <p:cNvSpPr/>
          <p:nvPr/>
        </p:nvSpPr>
        <p:spPr>
          <a:xfrm>
            <a:off x="3493385" y="3428997"/>
            <a:ext cx="2479264" cy="29232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615072-0341-4C9B-BA1D-FE3C05B74287}"/>
              </a:ext>
            </a:extLst>
          </p:cNvPr>
          <p:cNvSpPr/>
          <p:nvPr/>
        </p:nvSpPr>
        <p:spPr>
          <a:xfrm>
            <a:off x="6261736" y="3428998"/>
            <a:ext cx="2479264" cy="29232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002E1B11-03A1-495D-A39C-7F713C7E9F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4625" y="3428997"/>
            <a:ext cx="2478024" cy="2854345"/>
          </a:xfrm>
        </p:spPr>
        <p:txBody>
          <a:bodyPr>
            <a:normAutofit/>
          </a:bodyPr>
          <a:lstStyle>
            <a:lvl1pPr marL="0" indent="0" algn="l" defTabSz="342853" rtl="0" eaLnBrk="1" latinLnBrk="0" hangingPunct="1">
              <a:lnSpc>
                <a:spcPct val="114000"/>
              </a:lnSpc>
              <a:spcBef>
                <a:spcPct val="0"/>
              </a:spcBef>
              <a:spcAft>
                <a:spcPts val="300"/>
              </a:spcAft>
              <a:buNone/>
              <a:defRPr lang="en-US" sz="2000" b="0" kern="1200" cap="none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Bullet two content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7750855A-B22B-46DA-84A6-EA73DA55A8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3733" y="3428997"/>
            <a:ext cx="2478024" cy="2854346"/>
          </a:xfrm>
        </p:spPr>
        <p:txBody>
          <a:bodyPr>
            <a:normAutofit/>
          </a:bodyPr>
          <a:lstStyle>
            <a:lvl1pPr marL="0" indent="0" algn="l" defTabSz="342853" rtl="0" eaLnBrk="1" latinLnBrk="0" hangingPunct="1">
              <a:lnSpc>
                <a:spcPct val="114000"/>
              </a:lnSpc>
              <a:spcBef>
                <a:spcPct val="0"/>
              </a:spcBef>
              <a:spcAft>
                <a:spcPts val="300"/>
              </a:spcAft>
              <a:buNone/>
              <a:defRPr lang="en-US" sz="2000" b="0" kern="1200" cap="none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Bullet three content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F2BD8D67-97E7-47E7-A936-A9DD759013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6757" y="3429000"/>
            <a:ext cx="2478024" cy="2854344"/>
          </a:xfrm>
        </p:spPr>
        <p:txBody>
          <a:bodyPr>
            <a:normAutofit/>
          </a:bodyPr>
          <a:lstStyle>
            <a:lvl1pPr marL="0" indent="0" algn="l" defTabSz="342853" rtl="0" eaLnBrk="1" latinLnBrk="0" hangingPunct="1">
              <a:lnSpc>
                <a:spcPct val="114000"/>
              </a:lnSpc>
              <a:spcBef>
                <a:spcPct val="0"/>
              </a:spcBef>
              <a:spcAft>
                <a:spcPts val="300"/>
              </a:spcAft>
              <a:buNone/>
              <a:defRPr lang="en-US" sz="2000" b="0" kern="1200" cap="none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Bullet one content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D47D5C-5AC5-4B52-B5AA-B8886556A929}"/>
              </a:ext>
            </a:extLst>
          </p:cNvPr>
          <p:cNvCxnSpPr>
            <a:cxnSpLocks/>
          </p:cNvCxnSpPr>
          <p:nvPr userDrawn="1"/>
        </p:nvCxnSpPr>
        <p:spPr>
          <a:xfrm flipV="1">
            <a:off x="413484" y="113769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4922AB17-DF42-4BD2-8800-C8F0D2C0BB73}"/>
              </a:ext>
            </a:extLst>
          </p:cNvPr>
          <p:cNvSpPr txBox="1">
            <a:spLocks/>
          </p:cNvSpPr>
          <p:nvPr userDrawn="1"/>
        </p:nvSpPr>
        <p:spPr>
          <a:xfrm>
            <a:off x="628069" y="-1101"/>
            <a:ext cx="6087436" cy="1031411"/>
          </a:xfrm>
          <a:prstGeom prst="rect">
            <a:avLst/>
          </a:prstGeom>
          <a:noFill/>
          <a:ln>
            <a:noFill/>
          </a:ln>
        </p:spPr>
        <p:txBody>
          <a:bodyPr vert="horz" lIns="68580" tIns="34291" rIns="68580" bIns="34291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 spc="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/>
              </a:defRPr>
            </a:lvl1pPr>
          </a:lstStyle>
          <a:p>
            <a:pPr defTabSz="342853"/>
            <a:r>
              <a:rPr lang="en-US" sz="4000" b="1" cap="none" dirty="0">
                <a:solidFill>
                  <a:schemeClr val="accent1"/>
                </a:solidFill>
                <a:latin typeface="+mj-lt"/>
                <a:cs typeface="+mj-cs"/>
              </a:rPr>
              <a:t>THE TEAM</a:t>
            </a:r>
            <a:endParaRPr lang="en-US" sz="5400" b="1" cap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1ED119-BA57-467E-AFFC-E05F69E937AD}"/>
              </a:ext>
            </a:extLst>
          </p:cNvPr>
          <p:cNvSpPr/>
          <p:nvPr userDrawn="1"/>
        </p:nvSpPr>
        <p:spPr>
          <a:xfrm>
            <a:off x="9009604" y="3428997"/>
            <a:ext cx="2479264" cy="29232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36">
            <a:extLst>
              <a:ext uri="{FF2B5EF4-FFF2-40B4-BE49-F238E27FC236}">
                <a16:creationId xmlns:a16="http://schemas.microsoft.com/office/drawing/2014/main" id="{D13416F7-8970-4C1D-968E-9E7B009123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0844" y="3428997"/>
            <a:ext cx="2478024" cy="2854345"/>
          </a:xfrm>
        </p:spPr>
        <p:txBody>
          <a:bodyPr>
            <a:normAutofit/>
          </a:bodyPr>
          <a:lstStyle>
            <a:lvl1pPr marL="0" indent="0" algn="l" defTabSz="342853" rtl="0" eaLnBrk="1" latinLnBrk="0" hangingPunct="1">
              <a:lnSpc>
                <a:spcPct val="114000"/>
              </a:lnSpc>
              <a:spcBef>
                <a:spcPct val="0"/>
              </a:spcBef>
              <a:spcAft>
                <a:spcPts val="300"/>
              </a:spcAft>
              <a:buNone/>
              <a:defRPr lang="en-US" sz="2000" b="0" kern="1200" cap="none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Bullet four content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3CB410-0033-431C-A8FE-CE1ABF1FCAC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6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E86310-9369-4734-834F-6AA6FF530F52}"/>
              </a:ext>
            </a:extLst>
          </p:cNvPr>
          <p:cNvSpPr/>
          <p:nvPr userDrawn="1"/>
        </p:nvSpPr>
        <p:spPr>
          <a:xfrm>
            <a:off x="1524" y="0"/>
            <a:ext cx="12188952" cy="1094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4B3D3C2-4FC5-42A8-AE79-823E2379B8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9468"/>
            <a:ext cx="4766733" cy="674853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DB6B1CDB-A6AF-4072-A73F-DE3E725F61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5318" y="1341180"/>
            <a:ext cx="5468112" cy="4517752"/>
          </a:xfrm>
        </p:spPr>
        <p:txBody>
          <a:bodyPr>
            <a:normAutofit/>
          </a:bodyPr>
          <a:lstStyle>
            <a:lvl1pPr marL="0" indent="0" algn="l" defTabSz="342853" rtl="0" eaLnBrk="1" latinLnBrk="0" hangingPunct="1">
              <a:lnSpc>
                <a:spcPct val="114000"/>
              </a:lnSpc>
              <a:spcBef>
                <a:spcPct val="0"/>
              </a:spcBef>
              <a:spcAft>
                <a:spcPts val="300"/>
              </a:spcAft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Quote content here</a:t>
            </a:r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A253885E-E574-4B8A-8312-FB5FEFB318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5318" y="5858932"/>
            <a:ext cx="5468112" cy="558802"/>
          </a:xfrm>
        </p:spPr>
        <p:txBody>
          <a:bodyPr>
            <a:normAutofit/>
          </a:bodyPr>
          <a:lstStyle>
            <a:lvl1pPr marL="0" indent="0" algn="l" defTabSz="342853" rtl="0" eaLnBrk="1" latinLnBrk="0" hangingPunct="1">
              <a:lnSpc>
                <a:spcPct val="114000"/>
              </a:lnSpc>
              <a:spcBef>
                <a:spcPct val="0"/>
              </a:spcBef>
              <a:spcAft>
                <a:spcPts val="300"/>
              </a:spcAft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EB5C8B-EC4D-48AE-99D3-FEA8164282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D93AEE3-A26A-4AA6-9A13-A881F72E5C9C}"/>
              </a:ext>
            </a:extLst>
          </p:cNvPr>
          <p:cNvSpPr/>
          <p:nvPr/>
        </p:nvSpPr>
        <p:spPr>
          <a:xfrm>
            <a:off x="4406041" y="1247226"/>
            <a:ext cx="1143000" cy="2479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A5A5A2-7B80-4742-B615-18FC15636DE4}"/>
              </a:ext>
            </a:extLst>
          </p:cNvPr>
          <p:cNvSpPr/>
          <p:nvPr/>
        </p:nvSpPr>
        <p:spPr>
          <a:xfrm>
            <a:off x="746761" y="1247226"/>
            <a:ext cx="1142420" cy="2479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0DB976-FB61-4655-A14B-2C2200B7DFE6}"/>
              </a:ext>
            </a:extLst>
          </p:cNvPr>
          <p:cNvSpPr/>
          <p:nvPr/>
        </p:nvSpPr>
        <p:spPr>
          <a:xfrm>
            <a:off x="1969834" y="1227380"/>
            <a:ext cx="2018230" cy="2479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1CA8F6-7B17-4988-BDC8-0F65C98CBD8C}"/>
              </a:ext>
            </a:extLst>
          </p:cNvPr>
          <p:cNvSpPr/>
          <p:nvPr/>
        </p:nvSpPr>
        <p:spPr>
          <a:xfrm>
            <a:off x="5620386" y="1254855"/>
            <a:ext cx="2020824" cy="2479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60B7AFC-C2EF-44FE-8799-91F57F56721B}"/>
              </a:ext>
            </a:extLst>
          </p:cNvPr>
          <p:cNvSpPr txBox="1">
            <a:spLocks/>
          </p:cNvSpPr>
          <p:nvPr/>
        </p:nvSpPr>
        <p:spPr>
          <a:xfrm>
            <a:off x="768744" y="1237303"/>
            <a:ext cx="1005840" cy="822960"/>
          </a:xfrm>
          <a:prstGeom prst="rect">
            <a:avLst/>
          </a:prstGeom>
          <a:noFill/>
          <a:ln>
            <a:noFill/>
          </a:ln>
        </p:spPr>
        <p:txBody>
          <a:bodyPr vert="horz" lIns="68580" tIns="34291" rIns="68580" bIns="34291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 spc="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/>
              </a:defRPr>
            </a:lvl1pPr>
          </a:lstStyle>
          <a:p>
            <a:pPr defTabSz="342853"/>
            <a:r>
              <a:rPr lang="en-US" sz="4800" b="1" dirty="0">
                <a:solidFill>
                  <a:schemeClr val="accent1"/>
                </a:solidFill>
                <a:latin typeface="+mj-lt"/>
                <a:cs typeface="+mj-cs"/>
              </a:rPr>
              <a:t>01</a:t>
            </a:r>
            <a:endParaRPr lang="en-US" sz="6600" b="1" cap="none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0748816-AABF-4136-8028-FE9F4D084A2D}"/>
              </a:ext>
            </a:extLst>
          </p:cNvPr>
          <p:cNvSpPr txBox="1">
            <a:spLocks/>
          </p:cNvSpPr>
          <p:nvPr/>
        </p:nvSpPr>
        <p:spPr>
          <a:xfrm>
            <a:off x="4406041" y="1237303"/>
            <a:ext cx="1005840" cy="822960"/>
          </a:xfrm>
          <a:prstGeom prst="rect">
            <a:avLst/>
          </a:prstGeom>
          <a:noFill/>
          <a:ln>
            <a:noFill/>
          </a:ln>
        </p:spPr>
        <p:txBody>
          <a:bodyPr vert="horz" lIns="68580" tIns="34291" rIns="68580" bIns="34291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 spc="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/>
              </a:defRPr>
            </a:lvl1pPr>
          </a:lstStyle>
          <a:p>
            <a:pPr defTabSz="342853"/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+mj-cs"/>
              </a:rPr>
              <a:t>02</a:t>
            </a:r>
            <a:endParaRPr lang="en-US" sz="6600" b="1" cap="none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E2A5E7-692C-45FF-8030-7E36CCAF67C1}"/>
              </a:ext>
            </a:extLst>
          </p:cNvPr>
          <p:cNvCxnSpPr>
            <a:cxnSpLocks/>
          </p:cNvCxnSpPr>
          <p:nvPr/>
        </p:nvCxnSpPr>
        <p:spPr>
          <a:xfrm flipV="1">
            <a:off x="413484" y="113769"/>
            <a:ext cx="0" cy="82296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7365629C-1DA3-49F1-8F16-24DB99D23125}"/>
              </a:ext>
            </a:extLst>
          </p:cNvPr>
          <p:cNvSpPr txBox="1">
            <a:spLocks/>
          </p:cNvSpPr>
          <p:nvPr/>
        </p:nvSpPr>
        <p:spPr>
          <a:xfrm>
            <a:off x="628069" y="-1101"/>
            <a:ext cx="6087436" cy="1031411"/>
          </a:xfrm>
          <a:prstGeom prst="rect">
            <a:avLst/>
          </a:prstGeom>
          <a:noFill/>
          <a:ln>
            <a:noFill/>
          </a:ln>
        </p:spPr>
        <p:txBody>
          <a:bodyPr vert="horz" lIns="68580" tIns="34291" rIns="68580" bIns="34291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 spc="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/>
              </a:defRPr>
            </a:lvl1pPr>
          </a:lstStyle>
          <a:p>
            <a:pPr defTabSz="342853"/>
            <a:r>
              <a:rPr lang="en-US" sz="4000" b="1" dirty="0">
                <a:solidFill>
                  <a:schemeClr val="accent1"/>
                </a:solidFill>
                <a:latin typeface="+mj-lt"/>
                <a:cs typeface="+mj-cs"/>
              </a:rPr>
              <a:t>Agenda</a:t>
            </a:r>
            <a:endParaRPr lang="en-US" sz="5400" b="1" cap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61C6416E-6F44-45AF-B347-C9570C2611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9833" y="2050894"/>
            <a:ext cx="2018230" cy="16832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text here.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2D0AA13C-1BB8-40C3-B429-3FE1842D6F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5165" y="1280181"/>
            <a:ext cx="2032898" cy="57607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1CCDDD72-7C19-4303-AC69-0B14F7A712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8008" y="1992474"/>
            <a:ext cx="1983774" cy="16832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text here.</a:t>
            </a:r>
          </a:p>
        </p:txBody>
      </p:sp>
      <p:sp>
        <p:nvSpPr>
          <p:cNvPr id="30" name="Text Placeholder 36">
            <a:extLst>
              <a:ext uri="{FF2B5EF4-FFF2-40B4-BE49-F238E27FC236}">
                <a16:creationId xmlns:a16="http://schemas.microsoft.com/office/drawing/2014/main" id="{F34CFA77-2AA0-41B8-8C45-7DC38F5146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8008" y="1243872"/>
            <a:ext cx="2013202" cy="57607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FD61E8-62EE-4508-B373-CA4A8E41296D}"/>
              </a:ext>
            </a:extLst>
          </p:cNvPr>
          <p:cNvSpPr/>
          <p:nvPr/>
        </p:nvSpPr>
        <p:spPr>
          <a:xfrm>
            <a:off x="8065263" y="1216670"/>
            <a:ext cx="1143000" cy="2479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0F86A314-24B2-41CD-B4C3-F97F3ED5F609}"/>
              </a:ext>
            </a:extLst>
          </p:cNvPr>
          <p:cNvSpPr txBox="1">
            <a:spLocks/>
          </p:cNvSpPr>
          <p:nvPr/>
        </p:nvSpPr>
        <p:spPr>
          <a:xfrm>
            <a:off x="8058904" y="1211404"/>
            <a:ext cx="1005840" cy="822960"/>
          </a:xfrm>
          <a:prstGeom prst="rect">
            <a:avLst/>
          </a:prstGeom>
          <a:noFill/>
          <a:ln>
            <a:noFill/>
          </a:ln>
        </p:spPr>
        <p:txBody>
          <a:bodyPr vert="horz" lIns="68580" tIns="34291" rIns="68580" bIns="34291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 spc="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/>
              </a:defRPr>
            </a:lvl1pPr>
          </a:lstStyle>
          <a:p>
            <a:pPr defTabSz="342853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+mj-cs"/>
              </a:rPr>
              <a:t>03</a:t>
            </a:r>
            <a:endParaRPr lang="en-US" sz="6600" b="1" cap="none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00828D4-7D9C-49E4-A4C2-CCA2A31206F1}"/>
              </a:ext>
            </a:extLst>
          </p:cNvPr>
          <p:cNvSpPr/>
          <p:nvPr/>
        </p:nvSpPr>
        <p:spPr>
          <a:xfrm>
            <a:off x="9284286" y="1196435"/>
            <a:ext cx="2020824" cy="24792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7C659C2E-BF3D-4C16-935C-127F2985B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73533" y="1983975"/>
            <a:ext cx="2020824" cy="16832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text here.</a:t>
            </a:r>
          </a:p>
        </p:txBody>
      </p:sp>
      <p:sp>
        <p:nvSpPr>
          <p:cNvPr id="35" name="Text Placeholder 36">
            <a:extLst>
              <a:ext uri="{FF2B5EF4-FFF2-40B4-BE49-F238E27FC236}">
                <a16:creationId xmlns:a16="http://schemas.microsoft.com/office/drawing/2014/main" id="{83CD0B76-0156-4643-B691-F5FD613BFE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80943" y="1227380"/>
            <a:ext cx="2027510" cy="57607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336AB17-18B3-49CC-AFE4-CF0F88C73484}"/>
              </a:ext>
            </a:extLst>
          </p:cNvPr>
          <p:cNvGrpSpPr/>
          <p:nvPr/>
        </p:nvGrpSpPr>
        <p:grpSpPr>
          <a:xfrm>
            <a:off x="742187" y="3960323"/>
            <a:ext cx="3370917" cy="2479263"/>
            <a:chOff x="720203" y="3968285"/>
            <a:chExt cx="3370917" cy="247926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9B577D2-F51D-408D-90D2-2FAB3E0478B7}"/>
                </a:ext>
              </a:extLst>
            </p:cNvPr>
            <p:cNvSpPr/>
            <p:nvPr/>
          </p:nvSpPr>
          <p:spPr>
            <a:xfrm>
              <a:off x="2819233" y="3968285"/>
              <a:ext cx="1143000" cy="24792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42F2771-238E-473B-94DD-36F064813E6C}"/>
                </a:ext>
              </a:extLst>
            </p:cNvPr>
            <p:cNvSpPr/>
            <p:nvPr/>
          </p:nvSpPr>
          <p:spPr>
            <a:xfrm>
              <a:off x="720203" y="3968285"/>
              <a:ext cx="2020824" cy="24792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itle 1">
              <a:extLst>
                <a:ext uri="{FF2B5EF4-FFF2-40B4-BE49-F238E27FC236}">
                  <a16:creationId xmlns:a16="http://schemas.microsoft.com/office/drawing/2014/main" id="{50E41340-7E0F-404F-AF0D-94C8A1B1050E}"/>
                </a:ext>
              </a:extLst>
            </p:cNvPr>
            <p:cNvSpPr txBox="1">
              <a:spLocks/>
            </p:cNvSpPr>
            <p:nvPr/>
          </p:nvSpPr>
          <p:spPr>
            <a:xfrm>
              <a:off x="3085280" y="3968285"/>
              <a:ext cx="1005840" cy="8229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68580" tIns="34291" rIns="68580" bIns="34291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b="0" kern="1200" cap="all" spc="0" baseline="0">
                  <a:solidFill>
                    <a:schemeClr val="bg1"/>
                  </a:solidFill>
                  <a:latin typeface="Arial Black" panose="020B0A04020102020204" pitchFamily="34" charset="0"/>
                  <a:ea typeface="+mj-ea"/>
                  <a:cs typeface="Arial"/>
                </a:defRPr>
              </a:lvl1pPr>
            </a:lstStyle>
            <a:p>
              <a:pPr defTabSz="342853"/>
              <a:r>
                <a:rPr lang="en-US" sz="4800" b="1" dirty="0">
                  <a:solidFill>
                    <a:schemeClr val="accent5"/>
                  </a:solidFill>
                  <a:latin typeface="+mj-lt"/>
                  <a:cs typeface="+mj-cs"/>
                </a:rPr>
                <a:t>04</a:t>
              </a:r>
              <a:endParaRPr lang="en-US" sz="6600" b="1" cap="none" dirty="0">
                <a:solidFill>
                  <a:schemeClr val="accent5"/>
                </a:solidFill>
                <a:latin typeface="+mj-lt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B5C4551-24D3-4517-B466-1A0E33E69F43}"/>
              </a:ext>
            </a:extLst>
          </p:cNvPr>
          <p:cNvSpPr/>
          <p:nvPr/>
        </p:nvSpPr>
        <p:spPr>
          <a:xfrm>
            <a:off x="6501797" y="3943105"/>
            <a:ext cx="1143000" cy="2479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6DC64BB-E207-4EB1-A981-CBCA5EFB0C95}"/>
              </a:ext>
            </a:extLst>
          </p:cNvPr>
          <p:cNvSpPr/>
          <p:nvPr/>
        </p:nvSpPr>
        <p:spPr>
          <a:xfrm>
            <a:off x="4392462" y="3960323"/>
            <a:ext cx="2020824" cy="24792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13B96517-CEBF-4ADD-8C30-2D31A8895AC9}"/>
              </a:ext>
            </a:extLst>
          </p:cNvPr>
          <p:cNvSpPr txBox="1">
            <a:spLocks/>
          </p:cNvSpPr>
          <p:nvPr/>
        </p:nvSpPr>
        <p:spPr>
          <a:xfrm>
            <a:off x="6791739" y="3960323"/>
            <a:ext cx="1005840" cy="822960"/>
          </a:xfrm>
          <a:prstGeom prst="rect">
            <a:avLst/>
          </a:prstGeom>
          <a:noFill/>
          <a:ln>
            <a:noFill/>
          </a:ln>
        </p:spPr>
        <p:txBody>
          <a:bodyPr vert="horz" lIns="68580" tIns="34291" rIns="68580" bIns="34291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 spc="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/>
              </a:defRPr>
            </a:lvl1pPr>
          </a:lstStyle>
          <a:p>
            <a:pPr defTabSz="342853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+mj-cs"/>
              </a:rPr>
              <a:t>05</a:t>
            </a:r>
            <a:endParaRPr lang="en-US" sz="6600" b="1" cap="none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D38245E-2ED5-4160-8710-F990CD2F495C}"/>
              </a:ext>
            </a:extLst>
          </p:cNvPr>
          <p:cNvSpPr/>
          <p:nvPr/>
        </p:nvSpPr>
        <p:spPr>
          <a:xfrm>
            <a:off x="10162377" y="3953028"/>
            <a:ext cx="1143000" cy="2479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4B37B5E-3AEF-40D7-8395-A33DDE020FCA}"/>
              </a:ext>
            </a:extLst>
          </p:cNvPr>
          <p:cNvSpPr/>
          <p:nvPr/>
        </p:nvSpPr>
        <p:spPr>
          <a:xfrm>
            <a:off x="8038165" y="3970246"/>
            <a:ext cx="2020824" cy="247926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63E90B70-ECD8-4AC4-88B7-8A1255E2820F}"/>
              </a:ext>
            </a:extLst>
          </p:cNvPr>
          <p:cNvSpPr txBox="1">
            <a:spLocks/>
          </p:cNvSpPr>
          <p:nvPr/>
        </p:nvSpPr>
        <p:spPr>
          <a:xfrm>
            <a:off x="10452357" y="3927526"/>
            <a:ext cx="1005840" cy="822960"/>
          </a:xfrm>
          <a:prstGeom prst="rect">
            <a:avLst/>
          </a:prstGeom>
          <a:noFill/>
          <a:ln>
            <a:noFill/>
          </a:ln>
        </p:spPr>
        <p:txBody>
          <a:bodyPr vert="horz" lIns="68580" tIns="34291" rIns="68580" bIns="34291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 spc="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/>
              </a:defRPr>
            </a:lvl1pPr>
          </a:lstStyle>
          <a:p>
            <a:pPr defTabSz="342853"/>
            <a:r>
              <a:rPr lang="en-US" sz="4800" b="1" dirty="0">
                <a:solidFill>
                  <a:schemeClr val="accent3"/>
                </a:solidFill>
                <a:latin typeface="+mj-lt"/>
                <a:cs typeface="+mj-cs"/>
              </a:rPr>
              <a:t>06</a:t>
            </a:r>
            <a:endParaRPr lang="en-US" sz="6600" b="1" cap="none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57" name="Text Placeholder 36">
            <a:extLst>
              <a:ext uri="{FF2B5EF4-FFF2-40B4-BE49-F238E27FC236}">
                <a16:creationId xmlns:a16="http://schemas.microsoft.com/office/drawing/2014/main" id="{24222920-1D9F-451A-8F75-BBDA8C6635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61" y="4725583"/>
            <a:ext cx="2020824" cy="16832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text here.</a:t>
            </a:r>
          </a:p>
        </p:txBody>
      </p:sp>
      <p:sp>
        <p:nvSpPr>
          <p:cNvPr id="58" name="Text Placeholder 36">
            <a:extLst>
              <a:ext uri="{FF2B5EF4-FFF2-40B4-BE49-F238E27FC236}">
                <a16:creationId xmlns:a16="http://schemas.microsoft.com/office/drawing/2014/main" id="{08004CAA-45E3-46B2-BD7E-1D85C701BE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1371" y="3968988"/>
            <a:ext cx="2027510" cy="57607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9" name="Text Placeholder 36">
            <a:extLst>
              <a:ext uri="{FF2B5EF4-FFF2-40B4-BE49-F238E27FC236}">
                <a16:creationId xmlns:a16="http://schemas.microsoft.com/office/drawing/2014/main" id="{344B19D4-B93D-4318-8471-3ED51C3148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1469" y="4707629"/>
            <a:ext cx="2020824" cy="16832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text here.</a:t>
            </a:r>
          </a:p>
        </p:txBody>
      </p:sp>
      <p:sp>
        <p:nvSpPr>
          <p:cNvPr id="60" name="Text Placeholder 36">
            <a:extLst>
              <a:ext uri="{FF2B5EF4-FFF2-40B4-BE49-F238E27FC236}">
                <a16:creationId xmlns:a16="http://schemas.microsoft.com/office/drawing/2014/main" id="{12D9403C-8D17-41F0-9A37-DC47A852B3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08879" y="3951034"/>
            <a:ext cx="2027510" cy="57607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1" name="Text Placeholder 36">
            <a:extLst>
              <a:ext uri="{FF2B5EF4-FFF2-40B4-BE49-F238E27FC236}">
                <a16:creationId xmlns:a16="http://schemas.microsoft.com/office/drawing/2014/main" id="{77724FFD-7B1D-455F-884B-818CE647C1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31117" y="4735340"/>
            <a:ext cx="2020824" cy="16832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text here.</a:t>
            </a:r>
          </a:p>
        </p:txBody>
      </p:sp>
      <p:sp>
        <p:nvSpPr>
          <p:cNvPr id="62" name="Text Placeholder 36">
            <a:extLst>
              <a:ext uri="{FF2B5EF4-FFF2-40B4-BE49-F238E27FC236}">
                <a16:creationId xmlns:a16="http://schemas.microsoft.com/office/drawing/2014/main" id="{B55933D5-06BC-4BDB-A4A7-49F96361C5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38527" y="3978745"/>
            <a:ext cx="2027510" cy="57607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BDD223-76CE-4FBA-B336-A2070CCFC23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84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916641-C886-4FC7-9971-8B24984220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61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273E9B-00CA-4A8B-B3EE-3B1D81A34D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1863" y="0"/>
            <a:ext cx="10300137" cy="686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6DFEB7-5403-4069-95F4-A9811067417C}"/>
              </a:ext>
            </a:extLst>
          </p:cNvPr>
          <p:cNvSpPr/>
          <p:nvPr userDrawn="1"/>
        </p:nvSpPr>
        <p:spPr>
          <a:xfrm>
            <a:off x="3048840" y="9387"/>
            <a:ext cx="9143160" cy="6857371"/>
          </a:xfrm>
          <a:prstGeom prst="rect">
            <a:avLst/>
          </a:prstGeom>
          <a:solidFill>
            <a:schemeClr val="tx2">
              <a:lumMod val="40000"/>
              <a:lumOff val="60000"/>
              <a:alpha val="5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E70533-358C-4711-A91D-3480044A00C8}"/>
              </a:ext>
            </a:extLst>
          </p:cNvPr>
          <p:cNvGrpSpPr/>
          <p:nvPr userDrawn="1"/>
        </p:nvGrpSpPr>
        <p:grpSpPr>
          <a:xfrm>
            <a:off x="0" y="0"/>
            <a:ext cx="8692031" cy="6863388"/>
            <a:chOff x="-10225826" y="-2761466"/>
            <a:chExt cx="8692031" cy="6863388"/>
          </a:xfrm>
          <a:solidFill>
            <a:schemeClr val="accent1"/>
          </a:solidFill>
        </p:grpSpPr>
        <p:sp>
          <p:nvSpPr>
            <p:cNvPr id="5" name="Parallelogram 6">
              <a:extLst>
                <a:ext uri="{FF2B5EF4-FFF2-40B4-BE49-F238E27FC236}">
                  <a16:creationId xmlns:a16="http://schemas.microsoft.com/office/drawing/2014/main" id="{34CE1A31-7A1E-4435-BD9C-BB37F2E633A6}"/>
                </a:ext>
              </a:extLst>
            </p:cNvPr>
            <p:cNvSpPr/>
            <p:nvPr/>
          </p:nvSpPr>
          <p:spPr>
            <a:xfrm>
              <a:off x="-9022934" y="-2761466"/>
              <a:ext cx="7489139" cy="6863388"/>
            </a:xfrm>
            <a:custGeom>
              <a:avLst/>
              <a:gdLst>
                <a:gd name="connsiteX0" fmla="*/ 0 w 4490976"/>
                <a:gd name="connsiteY0" fmla="*/ 10067227 h 10067227"/>
                <a:gd name="connsiteX1" fmla="*/ 0 w 4490976"/>
                <a:gd name="connsiteY1" fmla="*/ 0 h 10067227"/>
                <a:gd name="connsiteX2" fmla="*/ 4490976 w 4490976"/>
                <a:gd name="connsiteY2" fmla="*/ 0 h 10067227"/>
                <a:gd name="connsiteX3" fmla="*/ 4490976 w 4490976"/>
                <a:gd name="connsiteY3" fmla="*/ 10067227 h 10067227"/>
                <a:gd name="connsiteX4" fmla="*/ 0 w 4490976"/>
                <a:gd name="connsiteY4" fmla="*/ 10067227 h 10067227"/>
                <a:gd name="connsiteX0" fmla="*/ 0 w 10926500"/>
                <a:gd name="connsiteY0" fmla="*/ 10067227 h 10067227"/>
                <a:gd name="connsiteX1" fmla="*/ 0 w 10926500"/>
                <a:gd name="connsiteY1" fmla="*/ 0 h 10067227"/>
                <a:gd name="connsiteX2" fmla="*/ 10926500 w 10926500"/>
                <a:gd name="connsiteY2" fmla="*/ 92597 h 10067227"/>
                <a:gd name="connsiteX3" fmla="*/ 4490976 w 10926500"/>
                <a:gd name="connsiteY3" fmla="*/ 10067227 h 10067227"/>
                <a:gd name="connsiteX4" fmla="*/ 0 w 10926500"/>
                <a:gd name="connsiteY4" fmla="*/ 10067227 h 10067227"/>
                <a:gd name="connsiteX0" fmla="*/ 0 w 10995949"/>
                <a:gd name="connsiteY0" fmla="*/ 10090376 h 10090376"/>
                <a:gd name="connsiteX1" fmla="*/ 0 w 10995949"/>
                <a:gd name="connsiteY1" fmla="*/ 23149 h 10090376"/>
                <a:gd name="connsiteX2" fmla="*/ 10995949 w 10995949"/>
                <a:gd name="connsiteY2" fmla="*/ 0 h 10090376"/>
                <a:gd name="connsiteX3" fmla="*/ 4490976 w 10995949"/>
                <a:gd name="connsiteY3" fmla="*/ 10090376 h 10090376"/>
                <a:gd name="connsiteX4" fmla="*/ 0 w 10995949"/>
                <a:gd name="connsiteY4" fmla="*/ 10090376 h 10090376"/>
                <a:gd name="connsiteX0" fmla="*/ 0 w 10985081"/>
                <a:gd name="connsiteY0" fmla="*/ 10067227 h 10067227"/>
                <a:gd name="connsiteX1" fmla="*/ 0 w 10985081"/>
                <a:gd name="connsiteY1" fmla="*/ 0 h 10067227"/>
                <a:gd name="connsiteX2" fmla="*/ 10985081 w 10985081"/>
                <a:gd name="connsiteY2" fmla="*/ 9451 h 10067227"/>
                <a:gd name="connsiteX3" fmla="*/ 4490976 w 10985081"/>
                <a:gd name="connsiteY3" fmla="*/ 10067227 h 10067227"/>
                <a:gd name="connsiteX4" fmla="*/ 0 w 10985081"/>
                <a:gd name="connsiteY4" fmla="*/ 10067227 h 1006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85081" h="10067227">
                  <a:moveTo>
                    <a:pt x="0" y="10067227"/>
                  </a:moveTo>
                  <a:lnTo>
                    <a:pt x="0" y="0"/>
                  </a:lnTo>
                  <a:lnTo>
                    <a:pt x="10985081" y="9451"/>
                  </a:lnTo>
                  <a:lnTo>
                    <a:pt x="4490976" y="10067227"/>
                  </a:lnTo>
                  <a:lnTo>
                    <a:pt x="0" y="1006722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E57A41-7ECE-4987-893A-A3AA229D803D}"/>
                </a:ext>
              </a:extLst>
            </p:cNvPr>
            <p:cNvSpPr/>
            <p:nvPr/>
          </p:nvSpPr>
          <p:spPr>
            <a:xfrm>
              <a:off x="-10225826" y="-2756078"/>
              <a:ext cx="1202893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6B487C-9CD5-4EE9-B51E-657FD13FC877}"/>
              </a:ext>
            </a:extLst>
          </p:cNvPr>
          <p:cNvGrpSpPr/>
          <p:nvPr userDrawn="1"/>
        </p:nvGrpSpPr>
        <p:grpSpPr>
          <a:xfrm>
            <a:off x="413484" y="744830"/>
            <a:ext cx="6302021" cy="1554480"/>
            <a:chOff x="413484" y="744830"/>
            <a:chExt cx="6302021" cy="155448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46C9830-942F-4B55-8558-1B526901C1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484" y="744830"/>
              <a:ext cx="0" cy="155448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CDCD2009-79DC-4D70-BA9A-C1EDA3F57E3C}"/>
                </a:ext>
              </a:extLst>
            </p:cNvPr>
            <p:cNvSpPr txBox="1">
              <a:spLocks/>
            </p:cNvSpPr>
            <p:nvPr/>
          </p:nvSpPr>
          <p:spPr>
            <a:xfrm>
              <a:off x="628069" y="744830"/>
              <a:ext cx="6087436" cy="149313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68580" tIns="34291" rIns="68580" bIns="34291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b="0" kern="1200" cap="all" spc="0" baseline="0">
                  <a:solidFill>
                    <a:schemeClr val="bg1"/>
                  </a:solidFill>
                  <a:latin typeface="Arial Black" panose="020B0A04020102020204" pitchFamily="34" charset="0"/>
                  <a:ea typeface="+mj-ea"/>
                  <a:cs typeface="Arial"/>
                </a:defRPr>
              </a:lvl1pPr>
            </a:lstStyle>
            <a:p>
              <a:pPr defTabSz="342853"/>
              <a:r>
                <a:rPr lang="en-US" sz="4800" b="1" cap="none" dirty="0">
                  <a:latin typeface="+mj-lt"/>
                </a:rPr>
                <a:t>Thank You!</a:t>
              </a:r>
            </a:p>
          </p:txBody>
        </p:sp>
      </p:grpSp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8246767-752D-4719-A3AD-78F26013F3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82" y="2977407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7AF487-3A97-4863-8DBC-BE2DAC298C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69AAF5-3515-489F-8B5A-3C23A098D354}"/>
              </a:ext>
            </a:extLst>
          </p:cNvPr>
          <p:cNvCxnSpPr>
            <a:cxnSpLocks/>
          </p:cNvCxnSpPr>
          <p:nvPr userDrawn="1"/>
        </p:nvCxnSpPr>
        <p:spPr>
          <a:xfrm flipV="1">
            <a:off x="413484" y="113769"/>
            <a:ext cx="0" cy="82296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AED427A-801E-4B7F-91E7-3B8C2F2E2DCF}"/>
              </a:ext>
            </a:extLst>
          </p:cNvPr>
          <p:cNvSpPr txBox="1">
            <a:spLocks/>
          </p:cNvSpPr>
          <p:nvPr userDrawn="1"/>
        </p:nvSpPr>
        <p:spPr>
          <a:xfrm>
            <a:off x="628069" y="-1101"/>
            <a:ext cx="6087436" cy="1031411"/>
          </a:xfrm>
          <a:prstGeom prst="rect">
            <a:avLst/>
          </a:prstGeom>
          <a:noFill/>
          <a:ln>
            <a:noFill/>
          </a:ln>
        </p:spPr>
        <p:txBody>
          <a:bodyPr vert="horz" lIns="68580" tIns="34291" rIns="68580" bIns="34291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 spc="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/>
              </a:defRPr>
            </a:lvl1pPr>
          </a:lstStyle>
          <a:p>
            <a:pPr defTabSz="342853"/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+mj-lt"/>
                <a:cs typeface="+mj-cs"/>
              </a:rPr>
              <a:t>Agenda</a:t>
            </a:r>
            <a:endParaRPr lang="en-US" sz="5400" b="1" cap="none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124CDF7-9E92-4202-B900-B6260508D8EE}"/>
              </a:ext>
            </a:extLst>
          </p:cNvPr>
          <p:cNvGrpSpPr/>
          <p:nvPr userDrawn="1"/>
        </p:nvGrpSpPr>
        <p:grpSpPr>
          <a:xfrm>
            <a:off x="-19664" y="1567328"/>
            <a:ext cx="3090624" cy="4700892"/>
            <a:chOff x="-19664" y="1567328"/>
            <a:chExt cx="3090624" cy="470089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3E8DB90-C44F-4AED-8435-4A553012C885}"/>
                </a:ext>
              </a:extLst>
            </p:cNvPr>
            <p:cNvGrpSpPr/>
            <p:nvPr userDrawn="1"/>
          </p:nvGrpSpPr>
          <p:grpSpPr>
            <a:xfrm>
              <a:off x="-16625" y="1567328"/>
              <a:ext cx="3087192" cy="887900"/>
              <a:chOff x="6095999" y="709351"/>
              <a:chExt cx="3087192" cy="887900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CEAC612-5EB4-408A-B096-0DD10C7A9AFF}"/>
                  </a:ext>
                </a:extLst>
              </p:cNvPr>
              <p:cNvSpPr/>
              <p:nvPr/>
            </p:nvSpPr>
            <p:spPr>
              <a:xfrm rot="10800000">
                <a:off x="6095999" y="723748"/>
                <a:ext cx="2920936" cy="873503"/>
              </a:xfrm>
              <a:custGeom>
                <a:avLst/>
                <a:gdLst>
                  <a:gd name="connsiteX0" fmla="*/ 0 w 5405120"/>
                  <a:gd name="connsiteY0" fmla="*/ 0 h 873502"/>
                  <a:gd name="connsiteX1" fmla="*/ 4968369 w 5405120"/>
                  <a:gd name="connsiteY1" fmla="*/ 0 h 873502"/>
                  <a:gd name="connsiteX2" fmla="*/ 5405120 w 5405120"/>
                  <a:gd name="connsiteY2" fmla="*/ 436751 h 873502"/>
                  <a:gd name="connsiteX3" fmla="*/ 4968369 w 5405120"/>
                  <a:gd name="connsiteY3" fmla="*/ 873502 h 873502"/>
                  <a:gd name="connsiteX4" fmla="*/ 0 w 5405120"/>
                  <a:gd name="connsiteY4" fmla="*/ 873502 h 873502"/>
                  <a:gd name="connsiteX5" fmla="*/ 0 w 5405120"/>
                  <a:gd name="connsiteY5" fmla="*/ 0 h 87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05120" h="873502">
                    <a:moveTo>
                      <a:pt x="5405120" y="873501"/>
                    </a:moveTo>
                    <a:lnTo>
                      <a:pt x="436751" y="873501"/>
                    </a:lnTo>
                    <a:lnTo>
                      <a:pt x="0" y="436751"/>
                    </a:lnTo>
                    <a:lnTo>
                      <a:pt x="436751" y="1"/>
                    </a:lnTo>
                    <a:lnTo>
                      <a:pt x="5405120" y="1"/>
                    </a:lnTo>
                    <a:lnTo>
                      <a:pt x="5405120" y="87350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3565" tIns="160021" rIns="298705" bIns="160020" numCol="1" spcCol="1270" anchor="ctr" anchorCtr="0">
                <a:noAutofit/>
              </a:bodyPr>
              <a:lstStyle/>
              <a:p>
                <a:pPr marL="0" lvl="0" indent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4200" kern="120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627D9E9-EF97-4370-AF65-E282660F0D6C}"/>
                  </a:ext>
                </a:extLst>
              </p:cNvPr>
              <p:cNvSpPr/>
              <p:nvPr userDrawn="1"/>
            </p:nvSpPr>
            <p:spPr>
              <a:xfrm>
                <a:off x="6104510" y="733744"/>
                <a:ext cx="2665616" cy="436746"/>
              </a:xfrm>
              <a:prstGeom prst="rect">
                <a:avLst/>
              </a:prstGeom>
              <a:solidFill>
                <a:srgbClr val="FFFFFF">
                  <a:alpha val="3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B5D95DE-629B-4851-B127-07CFCDD5618D}"/>
                  </a:ext>
                </a:extLst>
              </p:cNvPr>
              <p:cNvSpPr/>
              <p:nvPr/>
            </p:nvSpPr>
            <p:spPr>
              <a:xfrm rot="10800000">
                <a:off x="8309689" y="709351"/>
                <a:ext cx="873502" cy="87350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8352292-D27D-4063-B6CC-0701B6160E2E}"/>
                </a:ext>
              </a:extLst>
            </p:cNvPr>
            <p:cNvGrpSpPr/>
            <p:nvPr userDrawn="1"/>
          </p:nvGrpSpPr>
          <p:grpSpPr>
            <a:xfrm>
              <a:off x="-16231" y="2521394"/>
              <a:ext cx="3087191" cy="873503"/>
              <a:chOff x="6096000" y="1857997"/>
              <a:chExt cx="3087191" cy="873503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6232AC3-5BCD-4E62-8E0B-3C3AB56994B9}"/>
                  </a:ext>
                </a:extLst>
              </p:cNvPr>
              <p:cNvSpPr/>
              <p:nvPr/>
            </p:nvSpPr>
            <p:spPr>
              <a:xfrm rot="10800000">
                <a:off x="6096000" y="1857997"/>
                <a:ext cx="2920935" cy="873503"/>
              </a:xfrm>
              <a:custGeom>
                <a:avLst/>
                <a:gdLst>
                  <a:gd name="connsiteX0" fmla="*/ 0 w 5405120"/>
                  <a:gd name="connsiteY0" fmla="*/ 0 h 873502"/>
                  <a:gd name="connsiteX1" fmla="*/ 4968369 w 5405120"/>
                  <a:gd name="connsiteY1" fmla="*/ 0 h 873502"/>
                  <a:gd name="connsiteX2" fmla="*/ 5405120 w 5405120"/>
                  <a:gd name="connsiteY2" fmla="*/ 436751 h 873502"/>
                  <a:gd name="connsiteX3" fmla="*/ 4968369 w 5405120"/>
                  <a:gd name="connsiteY3" fmla="*/ 873502 h 873502"/>
                  <a:gd name="connsiteX4" fmla="*/ 0 w 5405120"/>
                  <a:gd name="connsiteY4" fmla="*/ 873502 h 873502"/>
                  <a:gd name="connsiteX5" fmla="*/ 0 w 5405120"/>
                  <a:gd name="connsiteY5" fmla="*/ 0 h 87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05120" h="873502">
                    <a:moveTo>
                      <a:pt x="5405120" y="873501"/>
                    </a:moveTo>
                    <a:lnTo>
                      <a:pt x="436751" y="873501"/>
                    </a:lnTo>
                    <a:lnTo>
                      <a:pt x="0" y="436751"/>
                    </a:lnTo>
                    <a:lnTo>
                      <a:pt x="436751" y="1"/>
                    </a:lnTo>
                    <a:lnTo>
                      <a:pt x="5405120" y="1"/>
                    </a:lnTo>
                    <a:lnTo>
                      <a:pt x="5405120" y="873501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3565" tIns="160021" rIns="298704" bIns="160020" numCol="1" spcCol="1270" anchor="ctr" anchorCtr="0">
                <a:noAutofit/>
              </a:bodyPr>
              <a:lstStyle/>
              <a:p>
                <a:pPr marL="0" lvl="0" indent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4200" kern="120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A431F21-4F01-4290-A478-C771FE4E45B9}"/>
                  </a:ext>
                </a:extLst>
              </p:cNvPr>
              <p:cNvSpPr/>
              <p:nvPr userDrawn="1"/>
            </p:nvSpPr>
            <p:spPr>
              <a:xfrm>
                <a:off x="6104510" y="1867993"/>
                <a:ext cx="2665616" cy="436746"/>
              </a:xfrm>
              <a:prstGeom prst="rect">
                <a:avLst/>
              </a:prstGeom>
              <a:solidFill>
                <a:srgbClr val="FFFFFF">
                  <a:alpha val="3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2C65B76-1318-418D-928E-D3FD05425C6B}"/>
                  </a:ext>
                </a:extLst>
              </p:cNvPr>
              <p:cNvSpPr/>
              <p:nvPr/>
            </p:nvSpPr>
            <p:spPr>
              <a:xfrm rot="10800000">
                <a:off x="8309689" y="1857997"/>
                <a:ext cx="873502" cy="87350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BFAD20A-B9B0-438B-AE58-28CC1C19687D}"/>
                </a:ext>
              </a:extLst>
            </p:cNvPr>
            <p:cNvGrpSpPr/>
            <p:nvPr userDrawn="1"/>
          </p:nvGrpSpPr>
          <p:grpSpPr>
            <a:xfrm>
              <a:off x="-16626" y="3474368"/>
              <a:ext cx="3067527" cy="873503"/>
              <a:chOff x="6096000" y="2992246"/>
              <a:chExt cx="3067527" cy="8735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BCD1DDF-158B-4636-9367-1014206BA2D7}"/>
                  </a:ext>
                </a:extLst>
              </p:cNvPr>
              <p:cNvSpPr/>
              <p:nvPr/>
            </p:nvSpPr>
            <p:spPr>
              <a:xfrm rot="10800000">
                <a:off x="6096000" y="2992246"/>
                <a:ext cx="2920935" cy="873503"/>
              </a:xfrm>
              <a:custGeom>
                <a:avLst/>
                <a:gdLst>
                  <a:gd name="connsiteX0" fmla="*/ 0 w 5405120"/>
                  <a:gd name="connsiteY0" fmla="*/ 0 h 873502"/>
                  <a:gd name="connsiteX1" fmla="*/ 4968369 w 5405120"/>
                  <a:gd name="connsiteY1" fmla="*/ 0 h 873502"/>
                  <a:gd name="connsiteX2" fmla="*/ 5405120 w 5405120"/>
                  <a:gd name="connsiteY2" fmla="*/ 436751 h 873502"/>
                  <a:gd name="connsiteX3" fmla="*/ 4968369 w 5405120"/>
                  <a:gd name="connsiteY3" fmla="*/ 873502 h 873502"/>
                  <a:gd name="connsiteX4" fmla="*/ 0 w 5405120"/>
                  <a:gd name="connsiteY4" fmla="*/ 873502 h 873502"/>
                  <a:gd name="connsiteX5" fmla="*/ 0 w 5405120"/>
                  <a:gd name="connsiteY5" fmla="*/ 0 h 87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05120" h="873502">
                    <a:moveTo>
                      <a:pt x="5405120" y="873501"/>
                    </a:moveTo>
                    <a:lnTo>
                      <a:pt x="436751" y="873501"/>
                    </a:lnTo>
                    <a:lnTo>
                      <a:pt x="0" y="436751"/>
                    </a:lnTo>
                    <a:lnTo>
                      <a:pt x="436751" y="1"/>
                    </a:lnTo>
                    <a:lnTo>
                      <a:pt x="5405120" y="1"/>
                    </a:lnTo>
                    <a:lnTo>
                      <a:pt x="5405120" y="873501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3565" tIns="160021" rIns="298704" bIns="160020" numCol="1" spcCol="1270" anchor="ctr" anchorCtr="0">
                <a:noAutofit/>
              </a:bodyPr>
              <a:lstStyle/>
              <a:p>
                <a:pPr marL="0" lvl="0" indent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4200" kern="120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D44BF61-AF20-425C-94DB-21B5CB39396D}"/>
                  </a:ext>
                </a:extLst>
              </p:cNvPr>
              <p:cNvSpPr/>
              <p:nvPr userDrawn="1"/>
            </p:nvSpPr>
            <p:spPr>
              <a:xfrm>
                <a:off x="6104510" y="2992251"/>
                <a:ext cx="2665616" cy="436746"/>
              </a:xfrm>
              <a:prstGeom prst="rect">
                <a:avLst/>
              </a:prstGeom>
              <a:solidFill>
                <a:srgbClr val="FFFFFF">
                  <a:alpha val="3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6B53721-DC03-4853-933A-A6D35EE7DB31}"/>
                  </a:ext>
                </a:extLst>
              </p:cNvPr>
              <p:cNvSpPr/>
              <p:nvPr/>
            </p:nvSpPr>
            <p:spPr>
              <a:xfrm rot="10800000">
                <a:off x="8290025" y="2992247"/>
                <a:ext cx="873502" cy="87350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4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0CAB1B1-7EEA-45F5-ADFF-22CAFF315DA8}"/>
                </a:ext>
              </a:extLst>
            </p:cNvPr>
            <p:cNvGrpSpPr/>
            <p:nvPr userDrawn="1"/>
          </p:nvGrpSpPr>
          <p:grpSpPr>
            <a:xfrm>
              <a:off x="-16625" y="4427341"/>
              <a:ext cx="3047863" cy="873505"/>
              <a:chOff x="6096000" y="4126495"/>
              <a:chExt cx="3047863" cy="873505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75DCA9A-245D-449D-963F-47578A78A11A}"/>
                  </a:ext>
                </a:extLst>
              </p:cNvPr>
              <p:cNvSpPr/>
              <p:nvPr/>
            </p:nvSpPr>
            <p:spPr>
              <a:xfrm rot="10800000">
                <a:off x="6096000" y="4126495"/>
                <a:ext cx="2920935" cy="873504"/>
              </a:xfrm>
              <a:custGeom>
                <a:avLst/>
                <a:gdLst>
                  <a:gd name="connsiteX0" fmla="*/ 0 w 5405120"/>
                  <a:gd name="connsiteY0" fmla="*/ 0 h 873502"/>
                  <a:gd name="connsiteX1" fmla="*/ 4968369 w 5405120"/>
                  <a:gd name="connsiteY1" fmla="*/ 0 h 873502"/>
                  <a:gd name="connsiteX2" fmla="*/ 5405120 w 5405120"/>
                  <a:gd name="connsiteY2" fmla="*/ 436751 h 873502"/>
                  <a:gd name="connsiteX3" fmla="*/ 4968369 w 5405120"/>
                  <a:gd name="connsiteY3" fmla="*/ 873502 h 873502"/>
                  <a:gd name="connsiteX4" fmla="*/ 0 w 5405120"/>
                  <a:gd name="connsiteY4" fmla="*/ 873502 h 873502"/>
                  <a:gd name="connsiteX5" fmla="*/ 0 w 5405120"/>
                  <a:gd name="connsiteY5" fmla="*/ 0 h 87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05120" h="873502">
                    <a:moveTo>
                      <a:pt x="5405120" y="873501"/>
                    </a:moveTo>
                    <a:lnTo>
                      <a:pt x="436751" y="873501"/>
                    </a:lnTo>
                    <a:lnTo>
                      <a:pt x="0" y="436751"/>
                    </a:lnTo>
                    <a:lnTo>
                      <a:pt x="436751" y="1"/>
                    </a:lnTo>
                    <a:lnTo>
                      <a:pt x="5405120" y="1"/>
                    </a:lnTo>
                    <a:lnTo>
                      <a:pt x="5405120" y="873501"/>
                    </a:lnTo>
                    <a:close/>
                  </a:path>
                </a:pathLst>
              </a:custGeom>
              <a:solidFill>
                <a:schemeClr val="accent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3565" tIns="160021" rIns="298704" bIns="160021" numCol="1" spcCol="1270" anchor="ctr" anchorCtr="0">
                <a:noAutofit/>
              </a:bodyPr>
              <a:lstStyle/>
              <a:p>
                <a:pPr marL="0" lvl="0" indent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4200" kern="120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806B218-4223-4DB6-A45A-8FE6C32155FC}"/>
                  </a:ext>
                </a:extLst>
              </p:cNvPr>
              <p:cNvSpPr/>
              <p:nvPr userDrawn="1"/>
            </p:nvSpPr>
            <p:spPr>
              <a:xfrm>
                <a:off x="6116776" y="4131564"/>
                <a:ext cx="2665616" cy="436746"/>
              </a:xfrm>
              <a:prstGeom prst="rect">
                <a:avLst/>
              </a:prstGeom>
              <a:solidFill>
                <a:srgbClr val="FFFFFF">
                  <a:alpha val="3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9BF871C-7047-4DF6-9E18-FEDC4E45E6C2}"/>
                  </a:ext>
                </a:extLst>
              </p:cNvPr>
              <p:cNvSpPr/>
              <p:nvPr/>
            </p:nvSpPr>
            <p:spPr>
              <a:xfrm rot="10800000">
                <a:off x="8270361" y="4126498"/>
                <a:ext cx="873502" cy="87350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8FDBDDE-E231-4A48-9C9C-C159DEA629B3}"/>
                </a:ext>
              </a:extLst>
            </p:cNvPr>
            <p:cNvGrpSpPr/>
            <p:nvPr userDrawn="1"/>
          </p:nvGrpSpPr>
          <p:grpSpPr>
            <a:xfrm>
              <a:off x="-19664" y="5380315"/>
              <a:ext cx="3067527" cy="887905"/>
              <a:chOff x="6096000" y="5260744"/>
              <a:chExt cx="3067527" cy="887905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202067F-1CF8-496F-9D54-8FE3F660443D}"/>
                  </a:ext>
                </a:extLst>
              </p:cNvPr>
              <p:cNvSpPr/>
              <p:nvPr/>
            </p:nvSpPr>
            <p:spPr>
              <a:xfrm rot="10800000">
                <a:off x="6096000" y="5260744"/>
                <a:ext cx="2920935" cy="873504"/>
              </a:xfrm>
              <a:custGeom>
                <a:avLst/>
                <a:gdLst>
                  <a:gd name="connsiteX0" fmla="*/ 0 w 5405120"/>
                  <a:gd name="connsiteY0" fmla="*/ 0 h 873502"/>
                  <a:gd name="connsiteX1" fmla="*/ 4968369 w 5405120"/>
                  <a:gd name="connsiteY1" fmla="*/ 0 h 873502"/>
                  <a:gd name="connsiteX2" fmla="*/ 5405120 w 5405120"/>
                  <a:gd name="connsiteY2" fmla="*/ 436751 h 873502"/>
                  <a:gd name="connsiteX3" fmla="*/ 4968369 w 5405120"/>
                  <a:gd name="connsiteY3" fmla="*/ 873502 h 873502"/>
                  <a:gd name="connsiteX4" fmla="*/ 0 w 5405120"/>
                  <a:gd name="connsiteY4" fmla="*/ 873502 h 873502"/>
                  <a:gd name="connsiteX5" fmla="*/ 0 w 5405120"/>
                  <a:gd name="connsiteY5" fmla="*/ 0 h 87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05120" h="873502">
                    <a:moveTo>
                      <a:pt x="5405120" y="873501"/>
                    </a:moveTo>
                    <a:lnTo>
                      <a:pt x="436751" y="873501"/>
                    </a:lnTo>
                    <a:lnTo>
                      <a:pt x="0" y="436751"/>
                    </a:lnTo>
                    <a:lnTo>
                      <a:pt x="436751" y="1"/>
                    </a:lnTo>
                    <a:lnTo>
                      <a:pt x="5405120" y="1"/>
                    </a:lnTo>
                    <a:lnTo>
                      <a:pt x="5405120" y="873501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3565" tIns="160021" rIns="298704" bIns="160021" numCol="1" spcCol="1270" anchor="ctr" anchorCtr="0">
                <a:noAutofit/>
              </a:bodyPr>
              <a:lstStyle/>
              <a:p>
                <a:pPr marL="0" lvl="0" indent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4200" kern="120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0BEBB3C-0F5F-4BF0-9E64-23143734F0F0}"/>
                  </a:ext>
                </a:extLst>
              </p:cNvPr>
              <p:cNvSpPr/>
              <p:nvPr userDrawn="1"/>
            </p:nvSpPr>
            <p:spPr>
              <a:xfrm>
                <a:off x="6104510" y="5264249"/>
                <a:ext cx="2665616" cy="436746"/>
              </a:xfrm>
              <a:prstGeom prst="rect">
                <a:avLst/>
              </a:prstGeom>
              <a:solidFill>
                <a:srgbClr val="FFFFFF">
                  <a:alpha val="3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2F311B3-F892-451E-A0B1-4C6EA80909E5}"/>
                  </a:ext>
                </a:extLst>
              </p:cNvPr>
              <p:cNvSpPr/>
              <p:nvPr/>
            </p:nvSpPr>
            <p:spPr>
              <a:xfrm rot="10800000">
                <a:off x="8290025" y="5275147"/>
                <a:ext cx="873502" cy="87350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7030A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B92F034-40F4-4B13-AFF2-3B3D88BB1319}"/>
              </a:ext>
            </a:extLst>
          </p:cNvPr>
          <p:cNvGrpSpPr/>
          <p:nvPr userDrawn="1"/>
        </p:nvGrpSpPr>
        <p:grpSpPr>
          <a:xfrm rot="10800000">
            <a:off x="9106369" y="1572336"/>
            <a:ext cx="3122426" cy="4700892"/>
            <a:chOff x="-51466" y="1567328"/>
            <a:chExt cx="3122426" cy="470089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2436769-2E4E-418E-BB7F-5E4893AD0F7B}"/>
                </a:ext>
              </a:extLst>
            </p:cNvPr>
            <p:cNvGrpSpPr/>
            <p:nvPr userDrawn="1"/>
          </p:nvGrpSpPr>
          <p:grpSpPr>
            <a:xfrm>
              <a:off x="-21944" y="1567328"/>
              <a:ext cx="3092511" cy="887900"/>
              <a:chOff x="6090680" y="709351"/>
              <a:chExt cx="3092511" cy="887900"/>
            </a:xfrm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D9C5549-458F-47B1-A221-C8D9DA6C2E4E}"/>
                  </a:ext>
                </a:extLst>
              </p:cNvPr>
              <p:cNvSpPr/>
              <p:nvPr/>
            </p:nvSpPr>
            <p:spPr>
              <a:xfrm rot="10800000">
                <a:off x="6095999" y="723748"/>
                <a:ext cx="2920936" cy="873503"/>
              </a:xfrm>
              <a:custGeom>
                <a:avLst/>
                <a:gdLst>
                  <a:gd name="connsiteX0" fmla="*/ 0 w 5405120"/>
                  <a:gd name="connsiteY0" fmla="*/ 0 h 873502"/>
                  <a:gd name="connsiteX1" fmla="*/ 4968369 w 5405120"/>
                  <a:gd name="connsiteY1" fmla="*/ 0 h 873502"/>
                  <a:gd name="connsiteX2" fmla="*/ 5405120 w 5405120"/>
                  <a:gd name="connsiteY2" fmla="*/ 436751 h 873502"/>
                  <a:gd name="connsiteX3" fmla="*/ 4968369 w 5405120"/>
                  <a:gd name="connsiteY3" fmla="*/ 873502 h 873502"/>
                  <a:gd name="connsiteX4" fmla="*/ 0 w 5405120"/>
                  <a:gd name="connsiteY4" fmla="*/ 873502 h 873502"/>
                  <a:gd name="connsiteX5" fmla="*/ 0 w 5405120"/>
                  <a:gd name="connsiteY5" fmla="*/ 0 h 87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05120" h="873502">
                    <a:moveTo>
                      <a:pt x="5405120" y="873501"/>
                    </a:moveTo>
                    <a:lnTo>
                      <a:pt x="436751" y="873501"/>
                    </a:lnTo>
                    <a:lnTo>
                      <a:pt x="0" y="436751"/>
                    </a:lnTo>
                    <a:lnTo>
                      <a:pt x="436751" y="1"/>
                    </a:lnTo>
                    <a:lnTo>
                      <a:pt x="5405120" y="1"/>
                    </a:lnTo>
                    <a:lnTo>
                      <a:pt x="5405120" y="873501"/>
                    </a:lnTo>
                    <a:close/>
                  </a:path>
                </a:pathLst>
              </a:custGeom>
              <a:solidFill>
                <a:srgbClr val="2774A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3565" tIns="160021" rIns="298705" bIns="160020" numCol="1" spcCol="1270" anchor="ctr" anchorCtr="0">
                <a:noAutofit/>
              </a:bodyPr>
              <a:lstStyle/>
              <a:p>
                <a:pPr marL="0" lvl="0" indent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4200" kern="120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43913B2-BAC2-4472-9250-52AA1154FF30}"/>
                  </a:ext>
                </a:extLst>
              </p:cNvPr>
              <p:cNvSpPr/>
              <p:nvPr userDrawn="1"/>
            </p:nvSpPr>
            <p:spPr>
              <a:xfrm>
                <a:off x="6090680" y="1156659"/>
                <a:ext cx="2665616" cy="436746"/>
              </a:xfrm>
              <a:prstGeom prst="rect">
                <a:avLst/>
              </a:prstGeom>
              <a:solidFill>
                <a:srgbClr val="FFFFFF">
                  <a:alpha val="3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8A4CB9B-7830-4C43-A639-F4CE3AA48164}"/>
                  </a:ext>
                </a:extLst>
              </p:cNvPr>
              <p:cNvSpPr/>
              <p:nvPr/>
            </p:nvSpPr>
            <p:spPr>
              <a:xfrm rot="10800000">
                <a:off x="8309689" y="709351"/>
                <a:ext cx="873502" cy="87350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2774A5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4C8F6C7-7BB5-436B-9112-074A3C6CA921}"/>
                </a:ext>
              </a:extLst>
            </p:cNvPr>
            <p:cNvGrpSpPr/>
            <p:nvPr userDrawn="1"/>
          </p:nvGrpSpPr>
          <p:grpSpPr>
            <a:xfrm>
              <a:off x="-17258" y="2521394"/>
              <a:ext cx="3088218" cy="873503"/>
              <a:chOff x="6094973" y="1857997"/>
              <a:chExt cx="3088218" cy="873503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79FE3BB-B658-4D0C-80E2-C68E6549ECEB}"/>
                  </a:ext>
                </a:extLst>
              </p:cNvPr>
              <p:cNvSpPr/>
              <p:nvPr/>
            </p:nvSpPr>
            <p:spPr>
              <a:xfrm rot="10800000">
                <a:off x="6096000" y="1857997"/>
                <a:ext cx="2920935" cy="873503"/>
              </a:xfrm>
              <a:custGeom>
                <a:avLst/>
                <a:gdLst>
                  <a:gd name="connsiteX0" fmla="*/ 0 w 5405120"/>
                  <a:gd name="connsiteY0" fmla="*/ 0 h 873502"/>
                  <a:gd name="connsiteX1" fmla="*/ 4968369 w 5405120"/>
                  <a:gd name="connsiteY1" fmla="*/ 0 h 873502"/>
                  <a:gd name="connsiteX2" fmla="*/ 5405120 w 5405120"/>
                  <a:gd name="connsiteY2" fmla="*/ 436751 h 873502"/>
                  <a:gd name="connsiteX3" fmla="*/ 4968369 w 5405120"/>
                  <a:gd name="connsiteY3" fmla="*/ 873502 h 873502"/>
                  <a:gd name="connsiteX4" fmla="*/ 0 w 5405120"/>
                  <a:gd name="connsiteY4" fmla="*/ 873502 h 873502"/>
                  <a:gd name="connsiteX5" fmla="*/ 0 w 5405120"/>
                  <a:gd name="connsiteY5" fmla="*/ 0 h 87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05120" h="873502">
                    <a:moveTo>
                      <a:pt x="5405120" y="873501"/>
                    </a:moveTo>
                    <a:lnTo>
                      <a:pt x="436751" y="873501"/>
                    </a:lnTo>
                    <a:lnTo>
                      <a:pt x="0" y="436751"/>
                    </a:lnTo>
                    <a:lnTo>
                      <a:pt x="436751" y="1"/>
                    </a:lnTo>
                    <a:lnTo>
                      <a:pt x="5405120" y="1"/>
                    </a:lnTo>
                    <a:lnTo>
                      <a:pt x="5405120" y="873501"/>
                    </a:lnTo>
                    <a:close/>
                  </a:path>
                </a:pathLst>
              </a:custGeom>
              <a:solidFill>
                <a:srgbClr val="2EA38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3565" tIns="160021" rIns="298704" bIns="160020" numCol="1" spcCol="1270" anchor="ctr" anchorCtr="0">
                <a:noAutofit/>
              </a:bodyPr>
              <a:lstStyle/>
              <a:p>
                <a:pPr marL="0" lvl="0" indent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4200" kern="1200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F8E8E01-049A-4A01-9AC2-F902F8F52FD5}"/>
                  </a:ext>
                </a:extLst>
              </p:cNvPr>
              <p:cNvSpPr/>
              <p:nvPr userDrawn="1"/>
            </p:nvSpPr>
            <p:spPr>
              <a:xfrm>
                <a:off x="6094973" y="2292378"/>
                <a:ext cx="2665616" cy="436746"/>
              </a:xfrm>
              <a:prstGeom prst="rect">
                <a:avLst/>
              </a:prstGeom>
              <a:solidFill>
                <a:srgbClr val="FFFFFF">
                  <a:alpha val="3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285ABF6-1592-4E82-BB67-1DA651B0AA29}"/>
                  </a:ext>
                </a:extLst>
              </p:cNvPr>
              <p:cNvSpPr/>
              <p:nvPr/>
            </p:nvSpPr>
            <p:spPr>
              <a:xfrm rot="10800000">
                <a:off x="8309689" y="1857997"/>
                <a:ext cx="873502" cy="87350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2EA38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14A58EF-4B97-4947-BA29-EFFE47B2546F}"/>
                </a:ext>
              </a:extLst>
            </p:cNvPr>
            <p:cNvGrpSpPr/>
            <p:nvPr userDrawn="1"/>
          </p:nvGrpSpPr>
          <p:grpSpPr>
            <a:xfrm>
              <a:off x="-51466" y="3474368"/>
              <a:ext cx="3102367" cy="887052"/>
              <a:chOff x="6061160" y="2992246"/>
              <a:chExt cx="3102367" cy="887052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FF12017-EA33-4EFE-B6B9-B03E4306A43A}"/>
                  </a:ext>
                </a:extLst>
              </p:cNvPr>
              <p:cNvSpPr/>
              <p:nvPr/>
            </p:nvSpPr>
            <p:spPr>
              <a:xfrm rot="10800000">
                <a:off x="6096000" y="2992246"/>
                <a:ext cx="2920935" cy="873503"/>
              </a:xfrm>
              <a:custGeom>
                <a:avLst/>
                <a:gdLst>
                  <a:gd name="connsiteX0" fmla="*/ 0 w 5405120"/>
                  <a:gd name="connsiteY0" fmla="*/ 0 h 873502"/>
                  <a:gd name="connsiteX1" fmla="*/ 4968369 w 5405120"/>
                  <a:gd name="connsiteY1" fmla="*/ 0 h 873502"/>
                  <a:gd name="connsiteX2" fmla="*/ 5405120 w 5405120"/>
                  <a:gd name="connsiteY2" fmla="*/ 436751 h 873502"/>
                  <a:gd name="connsiteX3" fmla="*/ 4968369 w 5405120"/>
                  <a:gd name="connsiteY3" fmla="*/ 873502 h 873502"/>
                  <a:gd name="connsiteX4" fmla="*/ 0 w 5405120"/>
                  <a:gd name="connsiteY4" fmla="*/ 873502 h 873502"/>
                  <a:gd name="connsiteX5" fmla="*/ 0 w 5405120"/>
                  <a:gd name="connsiteY5" fmla="*/ 0 h 87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05120" h="873502">
                    <a:moveTo>
                      <a:pt x="5405120" y="873501"/>
                    </a:moveTo>
                    <a:lnTo>
                      <a:pt x="436751" y="873501"/>
                    </a:lnTo>
                    <a:lnTo>
                      <a:pt x="0" y="436751"/>
                    </a:lnTo>
                    <a:lnTo>
                      <a:pt x="436751" y="1"/>
                    </a:lnTo>
                    <a:lnTo>
                      <a:pt x="5405120" y="1"/>
                    </a:lnTo>
                    <a:lnTo>
                      <a:pt x="5405120" y="873501"/>
                    </a:lnTo>
                    <a:close/>
                  </a:path>
                </a:pathLst>
              </a:custGeom>
              <a:solidFill>
                <a:srgbClr val="CA61A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3565" tIns="160021" rIns="298704" bIns="160020" numCol="1" spcCol="1270" anchor="ctr" anchorCtr="0">
                <a:noAutofit/>
              </a:bodyPr>
              <a:lstStyle/>
              <a:p>
                <a:pPr marL="0" lvl="0" indent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4200" kern="120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7842B75-703D-4982-A80C-9272415D0362}"/>
                  </a:ext>
                </a:extLst>
              </p:cNvPr>
              <p:cNvSpPr/>
              <p:nvPr userDrawn="1"/>
            </p:nvSpPr>
            <p:spPr>
              <a:xfrm>
                <a:off x="6061160" y="3442552"/>
                <a:ext cx="2665616" cy="436746"/>
              </a:xfrm>
              <a:prstGeom prst="rect">
                <a:avLst/>
              </a:prstGeom>
              <a:solidFill>
                <a:srgbClr val="FFFFFF">
                  <a:alpha val="3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8A4A855-039A-4750-9FBD-4797DB44E7F2}"/>
                  </a:ext>
                </a:extLst>
              </p:cNvPr>
              <p:cNvSpPr/>
              <p:nvPr/>
            </p:nvSpPr>
            <p:spPr>
              <a:xfrm rot="10800000">
                <a:off x="8290025" y="2992247"/>
                <a:ext cx="873502" cy="87350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CA61A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214F06C-9658-4B05-82BA-CD15C36C5E33}"/>
                </a:ext>
              </a:extLst>
            </p:cNvPr>
            <p:cNvGrpSpPr/>
            <p:nvPr userDrawn="1"/>
          </p:nvGrpSpPr>
          <p:grpSpPr>
            <a:xfrm>
              <a:off x="-16625" y="4427341"/>
              <a:ext cx="3047863" cy="884255"/>
              <a:chOff x="6096000" y="4126495"/>
              <a:chExt cx="3047863" cy="884255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3A94FBC-3A13-4AB2-B921-9D4C66D0AC5A}"/>
                  </a:ext>
                </a:extLst>
              </p:cNvPr>
              <p:cNvSpPr/>
              <p:nvPr/>
            </p:nvSpPr>
            <p:spPr>
              <a:xfrm rot="10800000">
                <a:off x="6096000" y="4126495"/>
                <a:ext cx="2920935" cy="873504"/>
              </a:xfrm>
              <a:custGeom>
                <a:avLst/>
                <a:gdLst>
                  <a:gd name="connsiteX0" fmla="*/ 0 w 5405120"/>
                  <a:gd name="connsiteY0" fmla="*/ 0 h 873502"/>
                  <a:gd name="connsiteX1" fmla="*/ 4968369 w 5405120"/>
                  <a:gd name="connsiteY1" fmla="*/ 0 h 873502"/>
                  <a:gd name="connsiteX2" fmla="*/ 5405120 w 5405120"/>
                  <a:gd name="connsiteY2" fmla="*/ 436751 h 873502"/>
                  <a:gd name="connsiteX3" fmla="*/ 4968369 w 5405120"/>
                  <a:gd name="connsiteY3" fmla="*/ 873502 h 873502"/>
                  <a:gd name="connsiteX4" fmla="*/ 0 w 5405120"/>
                  <a:gd name="connsiteY4" fmla="*/ 873502 h 873502"/>
                  <a:gd name="connsiteX5" fmla="*/ 0 w 5405120"/>
                  <a:gd name="connsiteY5" fmla="*/ 0 h 87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05120" h="873502">
                    <a:moveTo>
                      <a:pt x="5405120" y="873501"/>
                    </a:moveTo>
                    <a:lnTo>
                      <a:pt x="436751" y="873501"/>
                    </a:lnTo>
                    <a:lnTo>
                      <a:pt x="0" y="436751"/>
                    </a:lnTo>
                    <a:lnTo>
                      <a:pt x="436751" y="1"/>
                    </a:lnTo>
                    <a:lnTo>
                      <a:pt x="5405120" y="1"/>
                    </a:lnTo>
                    <a:lnTo>
                      <a:pt x="5405120" y="873501"/>
                    </a:lnTo>
                    <a:close/>
                  </a:path>
                </a:pathLst>
              </a:custGeom>
              <a:solidFill>
                <a:srgbClr val="333F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3565" tIns="160021" rIns="298704" bIns="160021" numCol="1" spcCol="1270" anchor="ctr" anchorCtr="0">
                <a:noAutofit/>
              </a:bodyPr>
              <a:lstStyle/>
              <a:p>
                <a:pPr marL="0" lvl="0" indent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4200" kern="1200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EB51866-B839-46AE-8346-CAABD453C502}"/>
                  </a:ext>
                </a:extLst>
              </p:cNvPr>
              <p:cNvSpPr/>
              <p:nvPr userDrawn="1"/>
            </p:nvSpPr>
            <p:spPr>
              <a:xfrm>
                <a:off x="6096394" y="4574004"/>
                <a:ext cx="2665616" cy="436746"/>
              </a:xfrm>
              <a:prstGeom prst="rect">
                <a:avLst/>
              </a:prstGeom>
              <a:solidFill>
                <a:srgbClr val="FFFFFF">
                  <a:alpha val="3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C99A3D6B-A164-4791-B524-764203105538}"/>
                  </a:ext>
                </a:extLst>
              </p:cNvPr>
              <p:cNvSpPr/>
              <p:nvPr/>
            </p:nvSpPr>
            <p:spPr>
              <a:xfrm rot="10800000">
                <a:off x="8270361" y="4126498"/>
                <a:ext cx="873502" cy="87350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F652936-917E-46BC-9F5F-3E8A642F7DBD}"/>
                </a:ext>
              </a:extLst>
            </p:cNvPr>
            <p:cNvGrpSpPr/>
            <p:nvPr userDrawn="1"/>
          </p:nvGrpSpPr>
          <p:grpSpPr>
            <a:xfrm>
              <a:off x="-34093" y="5380315"/>
              <a:ext cx="3081956" cy="887905"/>
              <a:chOff x="6081571" y="5260744"/>
              <a:chExt cx="3081956" cy="887905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CEE35154-A98E-4112-83C1-A5DF59B2D730}"/>
                  </a:ext>
                </a:extLst>
              </p:cNvPr>
              <p:cNvSpPr/>
              <p:nvPr/>
            </p:nvSpPr>
            <p:spPr>
              <a:xfrm rot="10800000">
                <a:off x="6096000" y="5260744"/>
                <a:ext cx="2920935" cy="873504"/>
              </a:xfrm>
              <a:custGeom>
                <a:avLst/>
                <a:gdLst>
                  <a:gd name="connsiteX0" fmla="*/ 0 w 5405120"/>
                  <a:gd name="connsiteY0" fmla="*/ 0 h 873502"/>
                  <a:gd name="connsiteX1" fmla="*/ 4968369 w 5405120"/>
                  <a:gd name="connsiteY1" fmla="*/ 0 h 873502"/>
                  <a:gd name="connsiteX2" fmla="*/ 5405120 w 5405120"/>
                  <a:gd name="connsiteY2" fmla="*/ 436751 h 873502"/>
                  <a:gd name="connsiteX3" fmla="*/ 4968369 w 5405120"/>
                  <a:gd name="connsiteY3" fmla="*/ 873502 h 873502"/>
                  <a:gd name="connsiteX4" fmla="*/ 0 w 5405120"/>
                  <a:gd name="connsiteY4" fmla="*/ 873502 h 873502"/>
                  <a:gd name="connsiteX5" fmla="*/ 0 w 5405120"/>
                  <a:gd name="connsiteY5" fmla="*/ 0 h 87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05120" h="873502">
                    <a:moveTo>
                      <a:pt x="5405120" y="873501"/>
                    </a:moveTo>
                    <a:lnTo>
                      <a:pt x="436751" y="873501"/>
                    </a:lnTo>
                    <a:lnTo>
                      <a:pt x="0" y="436751"/>
                    </a:lnTo>
                    <a:lnTo>
                      <a:pt x="436751" y="1"/>
                    </a:lnTo>
                    <a:lnTo>
                      <a:pt x="5405120" y="1"/>
                    </a:lnTo>
                    <a:lnTo>
                      <a:pt x="5405120" y="8735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3565" tIns="160021" rIns="298704" bIns="160021" numCol="1" spcCol="1270" anchor="ctr" anchorCtr="0">
                <a:noAutofit/>
              </a:bodyPr>
              <a:lstStyle/>
              <a:p>
                <a:pPr marL="0" lvl="0" indent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4200" kern="120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3215A02-3E62-4BB4-A210-CA4639A6E5DF}"/>
                  </a:ext>
                </a:extLst>
              </p:cNvPr>
              <p:cNvSpPr/>
              <p:nvPr userDrawn="1"/>
            </p:nvSpPr>
            <p:spPr>
              <a:xfrm>
                <a:off x="6081571" y="5701849"/>
                <a:ext cx="2687235" cy="436746"/>
              </a:xfrm>
              <a:prstGeom prst="rect">
                <a:avLst/>
              </a:prstGeom>
              <a:solidFill>
                <a:srgbClr val="FFFFFF">
                  <a:alpha val="3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CD39B4D-212B-4F5F-8596-B8F13E54F1B4}"/>
                  </a:ext>
                </a:extLst>
              </p:cNvPr>
              <p:cNvSpPr/>
              <p:nvPr/>
            </p:nvSpPr>
            <p:spPr>
              <a:xfrm rot="10800000">
                <a:off x="8290025" y="5275147"/>
                <a:ext cx="873502" cy="87350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3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</p:spTree>
    <p:extLst>
      <p:ext uri="{BB962C8B-B14F-4D97-AF65-F5344CB8AC3E}">
        <p14:creationId xmlns:p14="http://schemas.microsoft.com/office/powerpoint/2010/main" val="401649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3C23BDA-AD8A-4920-8083-3E11251DB3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75" y="1574799"/>
            <a:ext cx="12188952" cy="5285232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BA6FA5-3110-4150-8871-007EE980A2FE}"/>
              </a:ext>
            </a:extLst>
          </p:cNvPr>
          <p:cNvCxnSpPr>
            <a:cxnSpLocks/>
          </p:cNvCxnSpPr>
          <p:nvPr userDrawn="1"/>
        </p:nvCxnSpPr>
        <p:spPr>
          <a:xfrm flipV="1">
            <a:off x="413484" y="113769"/>
            <a:ext cx="0" cy="82296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51FE996-5621-46F4-82DF-A58F3C817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963"/>
          <a:stretch/>
        </p:blipFill>
        <p:spPr>
          <a:xfrm>
            <a:off x="0" y="1574800"/>
            <a:ext cx="8685175" cy="5283200"/>
          </a:xfrm>
          <a:prstGeom prst="rect">
            <a:avLst/>
          </a:prstGeom>
        </p:spPr>
      </p:pic>
      <p:sp>
        <p:nvSpPr>
          <p:cNvPr id="17" name="Title 13">
            <a:extLst>
              <a:ext uri="{FF2B5EF4-FFF2-40B4-BE49-F238E27FC236}">
                <a16:creationId xmlns:a16="http://schemas.microsoft.com/office/drawing/2014/main" id="{5FCFDDBD-8C81-4572-A618-4D5D283C9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068" y="-1101"/>
            <a:ext cx="11563931" cy="1033272"/>
          </a:xfrm>
        </p:spPr>
        <p:txBody>
          <a:bodyPr>
            <a:normAutofit/>
          </a:bodyPr>
          <a:lstStyle>
            <a:lvl1pPr marL="0" algn="l" defTabSz="342853" rtl="0" eaLnBrk="1" latinLnBrk="0" hangingPunct="1">
              <a:spcBef>
                <a:spcPct val="0"/>
              </a:spcBef>
              <a:buNone/>
              <a:defRPr lang="en-US" sz="4000" b="1" kern="1200" cap="all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Title Here.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F8C82B-0276-4CB0-9F7E-64072EC150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b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3C23BDA-AD8A-4920-8083-3E11251DB3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75" y="1574799"/>
            <a:ext cx="12188952" cy="5285232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BA6FA5-3110-4150-8871-007EE980A2FE}"/>
              </a:ext>
            </a:extLst>
          </p:cNvPr>
          <p:cNvCxnSpPr>
            <a:cxnSpLocks/>
          </p:cNvCxnSpPr>
          <p:nvPr userDrawn="1"/>
        </p:nvCxnSpPr>
        <p:spPr>
          <a:xfrm flipV="1">
            <a:off x="413484" y="113769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>
            <a:extLst>
              <a:ext uri="{FF2B5EF4-FFF2-40B4-BE49-F238E27FC236}">
                <a16:creationId xmlns:a16="http://schemas.microsoft.com/office/drawing/2014/main" id="{5FCFDDBD-8C81-4572-A618-4D5D283C9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068" y="-1101"/>
            <a:ext cx="11563931" cy="1033272"/>
          </a:xfrm>
        </p:spPr>
        <p:txBody>
          <a:bodyPr>
            <a:normAutofit/>
          </a:bodyPr>
          <a:lstStyle>
            <a:lvl1pPr marL="0" algn="l" defTabSz="342853" rtl="0" eaLnBrk="1" latinLnBrk="0" hangingPunct="1">
              <a:spcBef>
                <a:spcPct val="0"/>
              </a:spcBef>
              <a:buNone/>
              <a:defRPr lang="en-US" sz="4000" b="1" kern="1200" cap="all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Title Here.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90501F-B115-429A-8AC9-87D3AE32E5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963"/>
          <a:stretch/>
        </p:blipFill>
        <p:spPr>
          <a:xfrm>
            <a:off x="0" y="1574800"/>
            <a:ext cx="8679085" cy="5283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026F7A-CE05-42DE-9068-2335D24D9C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4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_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3C23BDA-AD8A-4920-8083-3E11251DB3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75" y="1574799"/>
            <a:ext cx="12188952" cy="5285232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BA6FA5-3110-4150-8871-007EE980A2FE}"/>
              </a:ext>
            </a:extLst>
          </p:cNvPr>
          <p:cNvCxnSpPr>
            <a:cxnSpLocks/>
          </p:cNvCxnSpPr>
          <p:nvPr userDrawn="1"/>
        </p:nvCxnSpPr>
        <p:spPr>
          <a:xfrm flipV="1">
            <a:off x="413484" y="113769"/>
            <a:ext cx="0" cy="82296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>
            <a:extLst>
              <a:ext uri="{FF2B5EF4-FFF2-40B4-BE49-F238E27FC236}">
                <a16:creationId xmlns:a16="http://schemas.microsoft.com/office/drawing/2014/main" id="{5FCFDDBD-8C81-4572-A618-4D5D283C9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068" y="-1101"/>
            <a:ext cx="11563931" cy="1033272"/>
          </a:xfrm>
        </p:spPr>
        <p:txBody>
          <a:bodyPr>
            <a:normAutofit/>
          </a:bodyPr>
          <a:lstStyle>
            <a:lvl1pPr marL="0" algn="l" defTabSz="342853" rtl="0" eaLnBrk="1" latinLnBrk="0" hangingPunct="1">
              <a:spcBef>
                <a:spcPct val="0"/>
              </a:spcBef>
              <a:buNone/>
              <a:defRPr lang="en-US" sz="4000" b="1" kern="1200" cap="all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Title Here.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F43760-2341-4D05-BFAB-D54F0DADCE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963"/>
          <a:stretch/>
        </p:blipFill>
        <p:spPr>
          <a:xfrm>
            <a:off x="0" y="1574800"/>
            <a:ext cx="8685175" cy="5283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CA723F-6D3C-438F-8249-B276742EA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4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_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3C23BDA-AD8A-4920-8083-3E11251DB3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75" y="1574799"/>
            <a:ext cx="12188952" cy="5285232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BA6FA5-3110-4150-8871-007EE980A2FE}"/>
              </a:ext>
            </a:extLst>
          </p:cNvPr>
          <p:cNvCxnSpPr>
            <a:cxnSpLocks/>
          </p:cNvCxnSpPr>
          <p:nvPr userDrawn="1"/>
        </p:nvCxnSpPr>
        <p:spPr>
          <a:xfrm flipV="1">
            <a:off x="413484" y="113769"/>
            <a:ext cx="0" cy="822960"/>
          </a:xfrm>
          <a:prstGeom prst="line">
            <a:avLst/>
          </a:prstGeom>
          <a:ln w="76200">
            <a:solidFill>
              <a:srgbClr val="333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>
            <a:extLst>
              <a:ext uri="{FF2B5EF4-FFF2-40B4-BE49-F238E27FC236}">
                <a16:creationId xmlns:a16="http://schemas.microsoft.com/office/drawing/2014/main" id="{5FCFDDBD-8C81-4572-A618-4D5D283C9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068" y="-1101"/>
            <a:ext cx="11563931" cy="1033272"/>
          </a:xfrm>
        </p:spPr>
        <p:txBody>
          <a:bodyPr>
            <a:normAutofit/>
          </a:bodyPr>
          <a:lstStyle>
            <a:lvl1pPr marL="0" algn="l" defTabSz="342853" rtl="0" eaLnBrk="1" latinLnBrk="0" hangingPunct="1">
              <a:spcBef>
                <a:spcPct val="0"/>
              </a:spcBef>
              <a:buNone/>
              <a:defRPr lang="en-US" sz="4000" b="1" kern="1200" cap="all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Title Here.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F43760-2341-4D05-BFAB-D54F0DADCE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333F50">
                <a:tint val="45000"/>
                <a:satMod val="400000"/>
              </a:srgbClr>
            </a:duotone>
          </a:blip>
          <a:srcRect t="22963"/>
          <a:stretch/>
        </p:blipFill>
        <p:spPr>
          <a:xfrm>
            <a:off x="0" y="1574800"/>
            <a:ext cx="8685175" cy="5283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CA723F-6D3C-438F-8249-B276742EA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3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_b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3C23BDA-AD8A-4920-8083-3E11251DB3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75" y="1574799"/>
            <a:ext cx="12188952" cy="5285232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BA6FA5-3110-4150-8871-007EE980A2FE}"/>
              </a:ext>
            </a:extLst>
          </p:cNvPr>
          <p:cNvCxnSpPr>
            <a:cxnSpLocks/>
          </p:cNvCxnSpPr>
          <p:nvPr userDrawn="1"/>
        </p:nvCxnSpPr>
        <p:spPr>
          <a:xfrm flipV="1">
            <a:off x="413484" y="113769"/>
            <a:ext cx="0" cy="82296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>
            <a:extLst>
              <a:ext uri="{FF2B5EF4-FFF2-40B4-BE49-F238E27FC236}">
                <a16:creationId xmlns:a16="http://schemas.microsoft.com/office/drawing/2014/main" id="{5FCFDDBD-8C81-4572-A618-4D5D283C9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068" y="-1101"/>
            <a:ext cx="11563931" cy="1033272"/>
          </a:xfrm>
        </p:spPr>
        <p:txBody>
          <a:bodyPr>
            <a:normAutofit/>
          </a:bodyPr>
          <a:lstStyle>
            <a:lvl1pPr marL="0" algn="l" defTabSz="342853" rtl="0" eaLnBrk="1" latinLnBrk="0" hangingPunct="1">
              <a:spcBef>
                <a:spcPct val="0"/>
              </a:spcBef>
              <a:buNone/>
              <a:defRPr lang="en-US" sz="4000" b="1" kern="1200" cap="all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Title Here.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8BC642-5358-4BE5-81A0-21CC2B746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963"/>
          <a:stretch/>
        </p:blipFill>
        <p:spPr>
          <a:xfrm>
            <a:off x="0" y="1574800"/>
            <a:ext cx="8685175" cy="5283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92BF07-5BF2-4281-AEEE-5305757EC3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0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_b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3C23BDA-AD8A-4920-8083-3E11251DB3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75" y="1574799"/>
            <a:ext cx="12188952" cy="5285232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BA6FA5-3110-4150-8871-007EE980A2FE}"/>
              </a:ext>
            </a:extLst>
          </p:cNvPr>
          <p:cNvCxnSpPr>
            <a:cxnSpLocks/>
          </p:cNvCxnSpPr>
          <p:nvPr userDrawn="1"/>
        </p:nvCxnSpPr>
        <p:spPr>
          <a:xfrm flipV="1">
            <a:off x="413484" y="113769"/>
            <a:ext cx="0" cy="82296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>
            <a:extLst>
              <a:ext uri="{FF2B5EF4-FFF2-40B4-BE49-F238E27FC236}">
                <a16:creationId xmlns:a16="http://schemas.microsoft.com/office/drawing/2014/main" id="{5FCFDDBD-8C81-4572-A618-4D5D283C9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068" y="-1101"/>
            <a:ext cx="11563931" cy="1033272"/>
          </a:xfrm>
        </p:spPr>
        <p:txBody>
          <a:bodyPr>
            <a:normAutofit/>
          </a:bodyPr>
          <a:lstStyle>
            <a:lvl1pPr marL="0" algn="l" defTabSz="342853" rtl="0" eaLnBrk="1" latinLnBrk="0" hangingPunct="1">
              <a:spcBef>
                <a:spcPct val="0"/>
              </a:spcBef>
              <a:buNone/>
              <a:defRPr lang="en-US" sz="4000" b="1" kern="1200" cap="all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Title Here.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8BC642-5358-4BE5-81A0-21CC2B746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22963"/>
          <a:stretch/>
        </p:blipFill>
        <p:spPr>
          <a:xfrm>
            <a:off x="0" y="1574800"/>
            <a:ext cx="8685175" cy="5283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775FB0-DDFE-4CE5-AE54-22F53C61A6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8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2B651-B970-4840-BC88-2AD2109E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62500-6480-4804-80FD-BB22ED86A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A1933-5B13-41E8-9812-E9479AC65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39E18A1-5388-48D7-9BA0-F6425AA866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5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8" r:id="rId3"/>
    <p:sldLayoutId id="2147483652" r:id="rId4"/>
    <p:sldLayoutId id="2147483658" r:id="rId5"/>
    <p:sldLayoutId id="2147483659" r:id="rId6"/>
    <p:sldLayoutId id="2147483680" r:id="rId7"/>
    <p:sldLayoutId id="2147483660" r:id="rId8"/>
    <p:sldLayoutId id="2147483662" r:id="rId9"/>
    <p:sldLayoutId id="2147483683" r:id="rId10"/>
    <p:sldLayoutId id="2147483682" r:id="rId11"/>
    <p:sldLayoutId id="2147483663" r:id="rId12"/>
    <p:sldLayoutId id="2147483681" r:id="rId13"/>
    <p:sldLayoutId id="2147483679" r:id="rId14"/>
    <p:sldLayoutId id="2147483653" r:id="rId15"/>
    <p:sldLayoutId id="2147483654" r:id="rId16"/>
    <p:sldLayoutId id="2147483661" r:id="rId17"/>
    <p:sldLayoutId id="2147483655" r:id="rId18"/>
    <p:sldLayoutId id="2147483656" r:id="rId19"/>
    <p:sldLayoutId id="2147483650" r:id="rId20"/>
    <p:sldLayoutId id="2147483657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18/10/relationships/comments" Target="../comments/modernComment_205_1FC729EE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54E4B9-CE49-498C-860D-CC1A64B2F7D2}"/>
              </a:ext>
            </a:extLst>
          </p:cNvPr>
          <p:cNvCxnSpPr>
            <a:cxnSpLocks/>
          </p:cNvCxnSpPr>
          <p:nvPr/>
        </p:nvCxnSpPr>
        <p:spPr>
          <a:xfrm flipV="1">
            <a:off x="413484" y="1076446"/>
            <a:ext cx="0" cy="1374987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8CE8258B-11A5-4213-8EB1-8764BC13864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28069" y="4893480"/>
            <a:ext cx="1348157" cy="12552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BF7731A-8BB5-4EB6-B33E-6F571CE0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68" y="744830"/>
            <a:ext cx="6687129" cy="1490472"/>
          </a:xfrm>
        </p:spPr>
        <p:txBody>
          <a:bodyPr>
            <a:normAutofit fontScale="90000"/>
          </a:bodyPr>
          <a:lstStyle/>
          <a:p>
            <a:r>
              <a:rPr lang="en-US" dirty="0"/>
              <a:t>MHDO Secure Data Access:</a:t>
            </a:r>
            <a:br>
              <a:rPr lang="en-US" dirty="0"/>
            </a:br>
            <a:r>
              <a:rPr lang="en-US" dirty="0"/>
              <a:t>NORC Data Enclave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F1F869-4183-43C0-B62A-DF59E23CD2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Demo 2024</a:t>
            </a:r>
          </a:p>
        </p:txBody>
      </p:sp>
    </p:spTree>
    <p:extLst>
      <p:ext uri="{BB962C8B-B14F-4D97-AF65-F5344CB8AC3E}">
        <p14:creationId xmlns:p14="http://schemas.microsoft.com/office/powerpoint/2010/main" val="34977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44425" y="-1101"/>
            <a:ext cx="10547576" cy="974426"/>
          </a:xfrm>
        </p:spPr>
        <p:txBody>
          <a:bodyPr/>
          <a:lstStyle/>
          <a:p>
            <a:r>
              <a:rPr lang="en-US" dirty="0"/>
              <a:t>Overview of the 	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89931" y="1672253"/>
            <a:ext cx="9388141" cy="4384675"/>
          </a:xfrm>
        </p:spPr>
        <p:txBody>
          <a:bodyPr>
            <a:normAutofit/>
          </a:bodyPr>
          <a:lstStyle/>
          <a:p>
            <a:r>
              <a:rPr lang="en-US" dirty="0"/>
              <a:t>What is the Data Enclave?</a:t>
            </a:r>
          </a:p>
          <a:p>
            <a:pPr lvl="1"/>
            <a:r>
              <a:rPr lang="en-US" dirty="0"/>
              <a:t>Secure, remote access to confidential data</a:t>
            </a:r>
          </a:p>
          <a:p>
            <a:r>
              <a:rPr lang="en-US" dirty="0"/>
              <a:t>Initial launch sponsored and guided by the </a:t>
            </a:r>
            <a:br>
              <a:rPr lang="en-US" dirty="0"/>
            </a:br>
            <a:r>
              <a:rPr lang="en-US" dirty="0"/>
              <a:t>National Institute of Standards and Technology (NIST)</a:t>
            </a:r>
          </a:p>
          <a:p>
            <a:r>
              <a:rPr lang="en-US" dirty="0"/>
              <a:t>Provides a robust analytic platform that enforces secure and compliant access to data</a:t>
            </a:r>
          </a:p>
          <a:p>
            <a:r>
              <a:rPr lang="en-US" dirty="0"/>
              <a:t>Securely stored and provided access to MHDO data since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NORC Data Encl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55" y="104062"/>
            <a:ext cx="2513846" cy="58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00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Enclave Platform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2"/>
                </a:solidFill>
              </a:rPr>
              <a:t>Platform + Tools Approach</a:t>
            </a:r>
            <a:r>
              <a:rPr lang="en-US" sz="3200" dirty="0">
                <a:solidFill>
                  <a:schemeClr val="accent2"/>
                </a:solidFill>
              </a:rPr>
              <a:t>:</a:t>
            </a:r>
          </a:p>
          <a:p>
            <a:r>
              <a:rPr lang="en-US" sz="3200" dirty="0"/>
              <a:t>Fully managed infrastructure – users focus on analysis</a:t>
            </a:r>
          </a:p>
          <a:p>
            <a:r>
              <a:rPr lang="en-US" sz="3200" dirty="0"/>
              <a:t>Draws upon existing skills and user communities for analytic tools and support</a:t>
            </a:r>
          </a:p>
          <a:p>
            <a:r>
              <a:rPr lang="en-US" sz="3200" dirty="0"/>
              <a:t>Flexible/interoperable tools accommodate development and growth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6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NIST 800-53 Rev5 compliance at the moderate control level</a:t>
            </a:r>
          </a:p>
          <a:p>
            <a:r>
              <a:rPr lang="en-US" sz="2300" dirty="0"/>
              <a:t>Ensures ongoing maintenance of policies and procedures surrounding key areas of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280" y="3510361"/>
            <a:ext cx="7515816" cy="284598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99A4F7-E881-4DF4-8461-ED2EACF38868}"/>
              </a:ext>
            </a:extLst>
          </p:cNvPr>
          <p:cNvSpPr txBox="1">
            <a:spLocks/>
          </p:cNvSpPr>
          <p:nvPr/>
        </p:nvSpPr>
        <p:spPr>
          <a:xfrm>
            <a:off x="1644424" y="71166"/>
            <a:ext cx="10547576" cy="9744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/>
              <a:t>Data Enclave</a:t>
            </a:r>
            <a:br>
              <a:rPr lang="en-US" dirty="0"/>
            </a:b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02271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Enclave User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Microsoft Active Directory Services</a:t>
            </a:r>
          </a:p>
          <a:p>
            <a:r>
              <a:rPr lang="en-US" sz="2300" dirty="0"/>
              <a:t>User account and permissions requests are processed in the Data Enclave using a ticketing system</a:t>
            </a:r>
          </a:p>
          <a:p>
            <a:r>
              <a:rPr lang="en-US" sz="2300" dirty="0"/>
              <a:t>Account configuration details are captured in the ticket and implemented by IT staff</a:t>
            </a:r>
          </a:p>
          <a:p>
            <a:r>
              <a:rPr lang="en-US" sz="2300" b="1" dirty="0"/>
              <a:t>Views will be provisioned based on MHDO Data Request/Release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6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Enclave Platform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5276" y="1211629"/>
            <a:ext cx="6939402" cy="6214782"/>
          </a:xfrm>
        </p:spPr>
        <p:txBody>
          <a:bodyPr>
            <a:normAutofit fontScale="625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6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Default Applications included in all Data Enclave accounts:</a:t>
            </a:r>
            <a:endParaRPr lang="en-US" sz="26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R/RStudio, Stata, Python and Stat/Transfer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Python is supported by Spyder and </a:t>
            </a:r>
            <a:r>
              <a:rPr lang="en-US" sz="26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Jupyter</a:t>
            </a:r>
            <a:endParaRPr lang="en-US" sz="26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6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DBeaver</a:t>
            </a:r>
            <a:endParaRPr lang="en-US" sz="26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Notepad++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Firefox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 Edge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Acrobat Reader DC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 Office 2013 (Word, Excel, PowerPoint)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Windows Accessories (Snipping tool, Calculator, etc.)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7-Zip File Manager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File Explorer (Stores flat files)</a:t>
            </a: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US" sz="26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Requested Software Requiring Licensing Costs:</a:t>
            </a:r>
            <a:endParaRPr lang="en-US" sz="26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Char char="•"/>
            </a:pPr>
            <a:r>
              <a:rPr lang="en-U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ArcGIS            			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Char char="•"/>
            </a:pPr>
            <a:r>
              <a:rPr lang="en-U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GAMS            		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Char char="•"/>
            </a:pPr>
            <a:r>
              <a:rPr lang="en-U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GAUSS           		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Char char="•"/>
            </a:pPr>
            <a:r>
              <a:rPr lang="en-U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HLM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Char char="•"/>
            </a:pPr>
            <a:r>
              <a:rPr lang="en-US" sz="26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endParaRPr lang="en-US" sz="26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Char char="•"/>
            </a:pPr>
            <a:r>
              <a:rPr lang="en-U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SAS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Char char="•"/>
            </a:pPr>
            <a:r>
              <a:rPr lang="en-U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SPSS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Char char="•"/>
            </a:pPr>
            <a:r>
              <a:rPr lang="en-U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Tableau (User License Required)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Georgia" panose="02040502050405020303" pitchFamily="18" charset="0"/>
              <a:buChar char="•"/>
            </a:pPr>
            <a:r>
              <a:rPr lang="en-US" sz="26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UltraEdit</a:t>
            </a:r>
            <a:endParaRPr lang="en-US" sz="26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0220" b="33621"/>
          <a:stretch/>
        </p:blipFill>
        <p:spPr>
          <a:xfrm>
            <a:off x="6575284" y="2468954"/>
            <a:ext cx="2143125" cy="774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9141" t="37389" r="8961" b="41457"/>
          <a:stretch/>
        </p:blipFill>
        <p:spPr>
          <a:xfrm>
            <a:off x="9013555" y="3233322"/>
            <a:ext cx="2340245" cy="604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7177" y="4993056"/>
            <a:ext cx="1252377" cy="12523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t="24463" b="25819"/>
          <a:stretch/>
        </p:blipFill>
        <p:spPr>
          <a:xfrm>
            <a:off x="9124950" y="4766838"/>
            <a:ext cx="1714500" cy="8524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8106" t="24669" r="13623" b="34128"/>
          <a:stretch/>
        </p:blipFill>
        <p:spPr>
          <a:xfrm>
            <a:off x="6478523" y="3743445"/>
            <a:ext cx="2336646" cy="82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4609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7D8A-643D-1956-F5B3-50DEECD29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Enclave User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01926-7868-63E9-0BE1-0A3C54C771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872286-11D3-C8A5-7928-F3A3F3F82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500612"/>
              </p:ext>
            </p:extLst>
          </p:nvPr>
        </p:nvGraphicFramePr>
        <p:xfrm>
          <a:off x="34212" y="973325"/>
          <a:ext cx="12123576" cy="5850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7774">
                  <a:extLst>
                    <a:ext uri="{9D8B030D-6E8A-4147-A177-3AD203B41FA5}">
                      <a16:colId xmlns:a16="http://schemas.microsoft.com/office/drawing/2014/main" val="554069007"/>
                    </a:ext>
                  </a:extLst>
                </a:gridCol>
                <a:gridCol w="4953002">
                  <a:extLst>
                    <a:ext uri="{9D8B030D-6E8A-4147-A177-3AD203B41FA5}">
                      <a16:colId xmlns:a16="http://schemas.microsoft.com/office/drawing/2014/main" val="2017912498"/>
                    </a:ext>
                  </a:extLst>
                </a:gridCol>
                <a:gridCol w="4482800">
                  <a:extLst>
                    <a:ext uri="{9D8B030D-6E8A-4147-A177-3AD203B41FA5}">
                      <a16:colId xmlns:a16="http://schemas.microsoft.com/office/drawing/2014/main" val="1656042891"/>
                    </a:ext>
                  </a:extLst>
                </a:gridCol>
              </a:tblGrid>
              <a:tr h="2538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Specifications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Direct Data Access in Data Enclave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Analyst (Standard Subscription Fee)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Direct Data Access in Data Enclave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Custom Project (DE Estimated Fee)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extLst>
                  <a:ext uri="{0D108BD9-81ED-4DB2-BD59-A6C34878D82A}">
                    <a16:rowId xmlns:a16="http://schemas.microsoft.com/office/drawing/2014/main" val="1169033606"/>
                  </a:ext>
                </a:extLst>
              </a:tr>
              <a:tr h="2405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 Access &amp; Formats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Access database tables/views in Vertica HP (read only)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On request, requiring Feasibility Assessment and Estimating by NORC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extLst>
                  <a:ext uri="{0D108BD9-81ED-4DB2-BD59-A6C34878D82A}">
                    <a16:rowId xmlns:a16="http://schemas.microsoft.com/office/drawing/2014/main" val="3174919606"/>
                  </a:ext>
                </a:extLst>
              </a:tr>
              <a:tr h="32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Storage for data files, reports, spreadsheets, documents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50 GB personal H Drive: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200 GB shared storage available for the research team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Custom Database Storage + Custom File Storage as agreed with NORC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extLst>
                  <a:ext uri="{0D108BD9-81ED-4DB2-BD59-A6C34878D82A}">
                    <a16:rowId xmlns:a16="http://schemas.microsoft.com/office/drawing/2014/main" val="81572876"/>
                  </a:ext>
                </a:extLst>
              </a:tr>
              <a:tr h="4099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Database Software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Vertica HP database with Dbeaver SQL Client Tool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Vertica HP database with Dbeaver SQL Client Tool + Other Data Management Tools if supported by NORC Data Enclave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extLst>
                  <a:ext uri="{0D108BD9-81ED-4DB2-BD59-A6C34878D82A}">
                    <a16:rowId xmlns:a16="http://schemas.microsoft.com/office/drawing/2014/main" val="1534703434"/>
                  </a:ext>
                </a:extLst>
              </a:tr>
              <a:tr h="494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 Analysis Software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STATA, R Studio, Python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Access to Tableau Desktop with provision of external license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SAS, SPSS, ArcGIS+ Other Data Analysis Software, if supported by DE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For Additional Software, customer may need to provide license; software must be Citrix compatible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extLst>
                  <a:ext uri="{0D108BD9-81ED-4DB2-BD59-A6C34878D82A}">
                    <a16:rowId xmlns:a16="http://schemas.microsoft.com/office/drawing/2014/main" val="3591809275"/>
                  </a:ext>
                </a:extLst>
              </a:tr>
              <a:tr h="2405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Presentation Software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Microsoft Office Productivity Suite - Excel, PPT, Word, etc.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Microsoft Office Productivity Suite - Excel, PPT, Word, etc.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extLst>
                  <a:ext uri="{0D108BD9-81ED-4DB2-BD59-A6C34878D82A}">
                    <a16:rowId xmlns:a16="http://schemas.microsoft.com/office/drawing/2014/main" val="2282887958"/>
                  </a:ext>
                </a:extLst>
              </a:tr>
              <a:tr h="2405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Download Files/Reports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 SDC-reviewed export requests per month (Aggregated Data files, Reports)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Custom Number of Downloads and Size, as agreed with NORC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extLst>
                  <a:ext uri="{0D108BD9-81ED-4DB2-BD59-A6C34878D82A}">
                    <a16:rowId xmlns:a16="http://schemas.microsoft.com/office/drawing/2014/main" val="1834310454"/>
                  </a:ext>
                </a:extLst>
              </a:tr>
              <a:tr h="2405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Upload 3rd Party Data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GB for Ancillary Data Files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Custom Number of Uploads, as agreed with NORC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extLst>
                  <a:ext uri="{0D108BD9-81ED-4DB2-BD59-A6C34878D82A}">
                    <a16:rowId xmlns:a16="http://schemas.microsoft.com/office/drawing/2014/main" val="2481258282"/>
                  </a:ext>
                </a:extLst>
              </a:tr>
              <a:tr h="494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Support Tier 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2-day response service level agreement (SLA) for technical issues, defined as: account management, application launch failure, and database connectivity errors.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day response service level agreement (SLA) for technical issues, defined as: account management, application launch failure, and database connectivity errors.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extLst>
                  <a:ext uri="{0D108BD9-81ED-4DB2-BD59-A6C34878D82A}">
                    <a16:rowId xmlns:a16="http://schemas.microsoft.com/office/drawing/2014/main" val="1713278810"/>
                  </a:ext>
                </a:extLst>
              </a:tr>
              <a:tr h="4099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Training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Self-guided onboarding to Data Enclave/MHDO Data via FAQs and short web-based video. 1-hour initial environment and data access training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Self-guided onboarding to Data Enclave/MHDO Data via FAQs and short web-based video. 1 hour initial environment and data access training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extLst>
                  <a:ext uri="{0D108BD9-81ED-4DB2-BD59-A6C34878D82A}">
                    <a16:rowId xmlns:a16="http://schemas.microsoft.com/office/drawing/2014/main" val="4155364385"/>
                  </a:ext>
                </a:extLst>
              </a:tr>
              <a:tr h="32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 Objects Permissions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Read only access to data views for all available years in Vertica (low memory and temp table limits)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Tables/Views can be migrated to PROD (persistent) by NORC IT only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extLst>
                  <a:ext uri="{0D108BD9-81ED-4DB2-BD59-A6C34878D82A}">
                    <a16:rowId xmlns:a16="http://schemas.microsoft.com/office/drawing/2014/main" val="2332139865"/>
                  </a:ext>
                </a:extLst>
              </a:tr>
              <a:tr h="3453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Database New Objects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development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Creation of Temporary tables in Vertica is allowed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Creation of Temporary tables in Vertica is allowed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extLst>
                  <a:ext uri="{0D108BD9-81ED-4DB2-BD59-A6C34878D82A}">
                    <a16:rowId xmlns:a16="http://schemas.microsoft.com/office/drawing/2014/main" val="2822738075"/>
                  </a:ext>
                </a:extLst>
              </a:tr>
              <a:tr h="32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Request Process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Request and Approval by MHDO/and NORC Data Enclave Database Managers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Project Request and Approval to MHDO/scope &amp; feasibility assessments by NORC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extLst>
                  <a:ext uri="{0D108BD9-81ED-4DB2-BD59-A6C34878D82A}">
                    <a16:rowId xmlns:a16="http://schemas.microsoft.com/office/drawing/2014/main" val="3341320185"/>
                  </a:ext>
                </a:extLst>
              </a:tr>
              <a:tr h="4373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NORC Fee Structure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Hosting Fee Per User/Per Year = $5,356</a:t>
                      </a:r>
                      <a:br>
                        <a:rPr lang="en-US" sz="1100" dirty="0">
                          <a:effectLst/>
                        </a:rPr>
                      </a:b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Hosting Fee Per User/Per Year = $5,356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1 TB Vertica Storage ~ $10K / 1 TB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1 TB File Storage ~ $2,000 / 1 TB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7" marR="33597" marT="33597" marB="33597"/>
                </a:tc>
                <a:extLst>
                  <a:ext uri="{0D108BD9-81ED-4DB2-BD59-A6C34878D82A}">
                    <a16:rowId xmlns:a16="http://schemas.microsoft.com/office/drawing/2014/main" val="2866181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617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BAA51-558E-9AC6-5249-9F101F93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8517E-5990-1D20-2505-F9278B7086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8674" y="1364342"/>
            <a:ext cx="8926512" cy="4868506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is it structured?  Would someone have their own working folder where once could create working datasets from the APCD to use.  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Yes, users will have both their own folder and there can be a shared group folder with other USM staff.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there SAS ,STATA. EXCEL, WORD on the environment to create working files and do analysis?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Yes, these tools are all available. SAS does have an additional monthly fee of $164/month.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Would others be able to have access to say a share folder where the project was and the data set etc.?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Yes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one created tables to be used in a paper for example would they be able to be downloaded and output to an external USM folder or somewhere to add into a working paper within a USM computer?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As long as the DUA with MHDO allows for this.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there a limit on data size ?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 are limits per account, but additional space can be purchased.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hours is the enclave available to use?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24/7 with schedule maintenance windows.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08768-5CCF-DC2A-4C87-F5A8542118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22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Enclave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E18A1-5388-48D7-9BA0-F6425AA866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42" y="1299170"/>
            <a:ext cx="7311662" cy="3835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42B340-E8DC-42AE-B67A-85794E74CF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695"/>
          <a:stretch/>
        </p:blipFill>
        <p:spPr>
          <a:xfrm>
            <a:off x="5978770" y="3429000"/>
            <a:ext cx="5650358" cy="276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3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SR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0422A"/>
      </a:accent1>
      <a:accent2>
        <a:srgbClr val="8D9900"/>
      </a:accent2>
      <a:accent3>
        <a:srgbClr val="015365"/>
      </a:accent3>
      <a:accent4>
        <a:srgbClr val="0094B5"/>
      </a:accent4>
      <a:accent5>
        <a:srgbClr val="44546A"/>
      </a:accent5>
      <a:accent6>
        <a:srgbClr val="ED7D31"/>
      </a:accent6>
      <a:hlink>
        <a:srgbClr val="0563C1"/>
      </a:hlink>
      <a:folHlink>
        <a:srgbClr val="954F72"/>
      </a:folHlink>
    </a:clrScheme>
    <a:fontScheme name="Custom 7">
      <a:majorFont>
        <a:latin typeface="Franklin Gothic Book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aQualityWorkshop181002km.potx  -  Read-Only" id="{372B1BFB-879C-4500-A757-ECAECBB74FB9}" vid="{DDD27648-2AE3-4B94-B4EF-D78F57662415}"/>
    </a:ext>
  </a:extLst>
</a:theme>
</file>

<file path=ppt/theme/theme2.xml><?xml version="1.0" encoding="utf-8"?>
<a:theme xmlns:a="http://schemas.openxmlformats.org/drawingml/2006/main" name="Office Theme">
  <a:themeElements>
    <a:clrScheme name="HSR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0422A"/>
      </a:accent1>
      <a:accent2>
        <a:srgbClr val="8D9900"/>
      </a:accent2>
      <a:accent3>
        <a:srgbClr val="015365"/>
      </a:accent3>
      <a:accent4>
        <a:srgbClr val="0094B5"/>
      </a:accent4>
      <a:accent5>
        <a:srgbClr val="44546A"/>
      </a:accent5>
      <a:accent6>
        <a:srgbClr val="ED7D31"/>
      </a:accent6>
      <a:hlink>
        <a:srgbClr val="0563C1"/>
      </a:hlink>
      <a:folHlink>
        <a:srgbClr val="954F72"/>
      </a:folHlink>
    </a:clrScheme>
    <a:fontScheme name="HSRI">
      <a:majorFont>
        <a:latin typeface="SF Pro Display"/>
        <a:ea typeface=""/>
        <a:cs typeface=""/>
      </a:majorFont>
      <a:minorFont>
        <a:latin typeface="Merriweath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6AE598BD545C4B8A7F353B681C1454" ma:contentTypeVersion="6" ma:contentTypeDescription="Create a new document." ma:contentTypeScope="" ma:versionID="2a198a9139bfbf2470ad23de9902789a">
  <xsd:schema xmlns:xsd="http://www.w3.org/2001/XMLSchema" xmlns:xs="http://www.w3.org/2001/XMLSchema" xmlns:p="http://schemas.microsoft.com/office/2006/metadata/properties" xmlns:ns2="7eb95345-d009-41bb-b54f-c25419235b55" targetNamespace="http://schemas.microsoft.com/office/2006/metadata/properties" ma:root="true" ma:fieldsID="3161a8f8221f99e6ba014d1c1eafc2c6" ns2:_="">
    <xsd:import namespace="7eb95345-d009-41bb-b54f-c25419235b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95345-d009-41bb-b54f-c25419235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8C4276-8761-4203-B162-43698437AF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b95345-d009-41bb-b54f-c25419235b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78EF93-2908-427B-AEE9-A6761B326D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09BE88-F638-4E85-B8A2-821D6367A031}">
  <ds:schemaRefs>
    <ds:schemaRef ds:uri="http://schemas.openxmlformats.org/package/2006/metadata/core-properties"/>
    <ds:schemaRef ds:uri="http://schemas.microsoft.com/office/infopath/2007/PartnerControls"/>
    <ds:schemaRef ds:uri="7eb95345-d009-41bb-b54f-c25419235b55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1059</Words>
  <Application>Microsoft Office PowerPoint</Application>
  <PresentationFormat>Widescreen</PresentationFormat>
  <Paragraphs>128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Franklin Gothic Book</vt:lpstr>
      <vt:lpstr>Calibri</vt:lpstr>
      <vt:lpstr>Georgia</vt:lpstr>
      <vt:lpstr>Arial</vt:lpstr>
      <vt:lpstr>Office Theme</vt:lpstr>
      <vt:lpstr>MHDO Secure Data Access: NORC Data Enclave</vt:lpstr>
      <vt:lpstr>Overview of the  </vt:lpstr>
      <vt:lpstr>Data Enclave Platform</vt:lpstr>
      <vt:lpstr>PowerPoint Presentation</vt:lpstr>
      <vt:lpstr>Data Enclave User Management</vt:lpstr>
      <vt:lpstr>Data Enclave Platform</vt:lpstr>
      <vt:lpstr>Data Enclave User Information</vt:lpstr>
      <vt:lpstr>USM Questions</vt:lpstr>
      <vt:lpstr>Data Enclave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APCD Solution and Related Services</dc:title>
  <dc:creator>Leanne Candura</dc:creator>
  <cp:lastModifiedBy>Leanne Candura</cp:lastModifiedBy>
  <cp:revision>82</cp:revision>
  <dcterms:created xsi:type="dcterms:W3CDTF">2020-02-21T00:54:35Z</dcterms:created>
  <dcterms:modified xsi:type="dcterms:W3CDTF">2024-04-25T20:50:38Z</dcterms:modified>
</cp:coreProperties>
</file>